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2.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8" r:id="rId1"/>
  </p:sldMasterIdLst>
  <p:notesMasterIdLst>
    <p:notesMasterId r:id="rId47"/>
  </p:notesMasterIdLst>
  <p:sldIdLst>
    <p:sldId id="256" r:id="rId2"/>
    <p:sldId id="259" r:id="rId3"/>
    <p:sldId id="266" r:id="rId4"/>
    <p:sldId id="257" r:id="rId5"/>
    <p:sldId id="258" r:id="rId6"/>
    <p:sldId id="279" r:id="rId7"/>
    <p:sldId id="296" r:id="rId8"/>
    <p:sldId id="295" r:id="rId9"/>
    <p:sldId id="280" r:id="rId10"/>
    <p:sldId id="270" r:id="rId11"/>
    <p:sldId id="282" r:id="rId12"/>
    <p:sldId id="281" r:id="rId13"/>
    <p:sldId id="283" r:id="rId14"/>
    <p:sldId id="274" r:id="rId15"/>
    <p:sldId id="284" r:id="rId16"/>
    <p:sldId id="285" r:id="rId17"/>
    <p:sldId id="307" r:id="rId18"/>
    <p:sldId id="287" r:id="rId19"/>
    <p:sldId id="278" r:id="rId20"/>
    <p:sldId id="288" r:id="rId21"/>
    <p:sldId id="260" r:id="rId22"/>
    <p:sldId id="299" r:id="rId23"/>
    <p:sldId id="294" r:id="rId24"/>
    <p:sldId id="313" r:id="rId25"/>
    <p:sldId id="305" r:id="rId26"/>
    <p:sldId id="316" r:id="rId27"/>
    <p:sldId id="303" r:id="rId28"/>
    <p:sldId id="277" r:id="rId29"/>
    <p:sldId id="264" r:id="rId30"/>
    <p:sldId id="315" r:id="rId31"/>
    <p:sldId id="263" r:id="rId32"/>
    <p:sldId id="306" r:id="rId33"/>
    <p:sldId id="318" r:id="rId34"/>
    <p:sldId id="319" r:id="rId35"/>
    <p:sldId id="320" r:id="rId36"/>
    <p:sldId id="321" r:id="rId37"/>
    <p:sldId id="322" r:id="rId38"/>
    <p:sldId id="297" r:id="rId39"/>
    <p:sldId id="312" r:id="rId40"/>
    <p:sldId id="301" r:id="rId41"/>
    <p:sldId id="317" r:id="rId42"/>
    <p:sldId id="302" r:id="rId43"/>
    <p:sldId id="314" r:id="rId44"/>
    <p:sldId id="298" r:id="rId45"/>
    <p:sldId id="268" r:id="rId46"/>
  </p:sldIdLst>
  <p:sldSz cx="9144000" cy="5143500" type="screen16x9"/>
  <p:notesSz cx="6858000" cy="9144000"/>
  <p:custDataLst>
    <p:tags r:id="rId48"/>
  </p:custDataLst>
  <p:defaultTex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22DD665C-4F7A-466E-A137-1F1CFB1219C9}"/>
</file>

<file path=ppt/viewProps.xml><?xml version="1.0" encoding="utf-8"?>
<p:viewPr xmlns:a="http://schemas.openxmlformats.org/drawingml/2006/main" xmlns:r="http://schemas.openxmlformats.org/officeDocument/2006/relationships" xmlns:p="http://schemas.openxmlformats.org/presentationml/2006/main">
  <p:normalViewPr>
    <p:restoredLeft sz="15563" autoAdjust="0"/>
    <p:restoredTop sz="86615" autoAdjust="0"/>
  </p:normalViewPr>
  <p:slideViewPr>
    <p:cSldViewPr snapToGrid="0">
      <p:cViewPr>
        <p:scale>
          <a:sx n="109" d="100"/>
          <a:sy n="109" d="100"/>
        </p:scale>
        <p:origin x="-348" y="72"/>
      </p:cViewPr>
      <p:guideLst>
        <p:guide orient="horz" pos="1620"/>
        <p:guide pos="288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ramonmarins\Desktop\nova%20apresenta&#231;&#227;o%20UFRJ\apresentacaoPPT\Tema%20UFRJ.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ramonmarins\Desktop\nova%20apresenta&#231;&#227;o%20UFRJ\apresentacaoPPT\Tema%20UFRJ.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1"/>
        <c:ser>
          <c:idx val="0"/>
          <c:order val="0"/>
          <c:tx>
            <c:strRef>
              <c:f>Barras!$B$1</c:f>
              <c:strCache>
                <c:ptCount val="1"/>
                <c:pt idx="0">
                  <c:v>x</c:v>
                </c:pt>
              </c:strCache>
            </c:strRef>
          </c:tx>
          <c:spPr>
            <a:solidFill>
              <a:srgbClr val="00E5D6"/>
            </a:solidFill>
            <a:ln cmpd="sng">
              <a:noFill/>
              <a:prstDash val="solid"/>
            </a:ln>
          </c:spPr>
          <c:invertIfNegative val="1"/>
          <c:cat>
            <c:strRef>
              <c:f>Barras!$A$2:$A$7</c:f>
              <c:strCache>
                <c:ptCount val="6"/>
                <c:pt idx="0">
                  <c:v>A</c:v>
                </c:pt>
                <c:pt idx="1">
                  <c:v>3</c:v>
                </c:pt>
                <c:pt idx="2">
                  <c:v>4</c:v>
                </c:pt>
                <c:pt idx="3">
                  <c:v>5</c:v>
                </c:pt>
                <c:pt idx="4">
                  <c:v>6</c:v>
                </c:pt>
                <c:pt idx="5">
                  <c:v>7</c:v>
                </c:pt>
              </c:strCache>
            </c:strRef>
          </c:cat>
          <c:val>
            <c:numRef>
              <c:f>Barras!$B$2:$B$7</c:f>
              <c:numCache>
                <c:formatCode>General</c:formatCode>
                <c:ptCount val="6"/>
                <c:pt idx="0">
                  <c:v>3</c:v>
                </c:pt>
                <c:pt idx="1">
                  <c:v>22</c:v>
                </c:pt>
                <c:pt idx="2">
                  <c:v>38</c:v>
                </c:pt>
                <c:pt idx="3">
                  <c:v>28</c:v>
                </c:pt>
                <c:pt idx="4">
                  <c:v>24</c:v>
                </c:pt>
                <c:pt idx="5">
                  <c:v>17</c:v>
                </c:pt>
              </c:numCache>
            </c:numRef>
          </c:val>
          <c:extLst xmlns:c16r2="http://schemas.microsoft.com/office/drawing/2015/06/chart">
            <c:ext xmlns:c16="http://schemas.microsoft.com/office/drawing/2014/chart" uri="{C3380CC4-5D6E-409C-BE32-E72D297353CC}">
              <c16:uniqueId val="{00000000-6102-40C9-9BFE-DC0B4DEA0D41}"/>
            </c:ext>
            <c:ext xmlns:c14="http://schemas.microsoft.com/office/drawing/2007/8/2/chart" uri="{6F2FDCE9-48DA-4B69-8628-5D25D57E5C99}">
              <c14:invertSolidFillFmt>
                <c14:spPr xmlns:c14="http://schemas.microsoft.com/office/drawing/2007/8/2/chart">
                  <a:solidFill>
                    <a:srgbClr val="FFFFFF"/>
                  </a:solidFill>
                  <a:ln cmpd="sng">
                    <a:noFill/>
                    <a:prstDash val="solid"/>
                  </a:ln>
                </c14:spPr>
              </c14:invertSolidFillFmt>
            </c:ext>
          </c:extLst>
        </c:ser>
        <c:dLbls>
          <c:showLegendKey val="0"/>
          <c:showVal val="0"/>
          <c:showCatName val="0"/>
          <c:showSerName val="0"/>
          <c:showPercent val="0"/>
          <c:showBubbleSize val="0"/>
        </c:dLbls>
        <c:gapWidth val="150"/>
        <c:axId val="41232640"/>
        <c:axId val="41234816"/>
      </c:barChart>
      <c:catAx>
        <c:axId val="41232640"/>
        <c:scaling>
          <c:orientation val="maxMin"/>
        </c:scaling>
        <c:delete val="0"/>
        <c:axPos val="l"/>
        <c:title>
          <c:tx>
            <c:rich>
              <a:bodyPr/>
              <a:lstStyle/>
              <a:p>
                <a:pPr lvl="0">
                  <a:defRPr b="0">
                    <a:solidFill>
                      <a:srgbClr val="003366"/>
                    </a:solidFill>
                    <a:latin typeface="+mn-lt"/>
                  </a:defRPr>
                </a:pPr>
                <a:endParaRPr lang="pt-BR"/>
              </a:p>
            </c:rich>
          </c:tx>
          <c:layout/>
          <c:overlay val="0"/>
        </c:title>
        <c:numFmt formatCode="General" sourceLinked="1"/>
        <c:majorTickMark val="none"/>
        <c:minorTickMark val="none"/>
        <c:tickLblPos val="nextTo"/>
        <c:spPr>
          <a:ln>
            <a:solidFill>
              <a:srgbClr val="003366"/>
            </a:solidFill>
          </a:ln>
        </c:spPr>
        <c:txPr>
          <a:bodyPr/>
          <a:lstStyle/>
          <a:p>
            <a:pPr>
              <a:defRPr sz="1000" b="1" baseline="0" smtId="4294967295">
                <a:solidFill>
                  <a:srgbClr val="003366"/>
                </a:solidFill>
                <a:latin typeface="+mn-lt"/>
              </a:defRPr>
            </a:pPr>
            <a:endParaRPr lang="pt-BR"/>
          </a:p>
        </c:txPr>
        <c:crossAx val="41234816"/>
        <c:crosses val="autoZero"/>
        <c:auto val="0"/>
        <c:lblAlgn val="ctr"/>
        <c:lblOffset val="100"/>
        <c:noMultiLvlLbl val="1"/>
      </c:catAx>
      <c:valAx>
        <c:axId val="41234816"/>
        <c:scaling>
          <c:orientation val="minMax"/>
        </c:scaling>
        <c:delete val="0"/>
        <c:axPos val="b"/>
        <c:majorGridlines>
          <c:spPr>
            <a:ln>
              <a:solidFill>
                <a:srgbClr val="B7B7B7"/>
              </a:solidFill>
            </a:ln>
          </c:spPr>
        </c:majorGridlines>
        <c:minorGridlines>
          <c:spPr>
            <a:ln>
              <a:solidFill>
                <a:srgbClr val="CCCCCC">
                  <a:alpha val="0"/>
                </a:srgbClr>
              </a:solidFill>
            </a:ln>
          </c:spPr>
        </c:minorGridlines>
        <c:title>
          <c:tx>
            <c:rich>
              <a:bodyPr/>
              <a:lstStyle/>
              <a:p>
                <a:pPr lvl="0">
                  <a:defRPr b="0">
                    <a:solidFill>
                      <a:srgbClr val="003366"/>
                    </a:solidFill>
                    <a:latin typeface="+mn-lt"/>
                  </a:defRPr>
                </a:pPr>
                <a:endParaRPr lang="pt-BR"/>
              </a:p>
            </c:rich>
          </c:tx>
          <c:layout/>
          <c:overlay val="0"/>
        </c:title>
        <c:numFmt formatCode="General" sourceLinked="1"/>
        <c:majorTickMark val="none"/>
        <c:minorTickMark val="none"/>
        <c:tickLblPos val="nextTo"/>
        <c:spPr>
          <a:ln>
            <a:noFill/>
          </a:ln>
        </c:spPr>
        <c:txPr>
          <a:bodyPr/>
          <a:lstStyle/>
          <a:p>
            <a:pPr>
              <a:defRPr sz="1000" b="0" baseline="0" smtId="4294967295">
                <a:solidFill>
                  <a:srgbClr val="003366"/>
                </a:solidFill>
                <a:latin typeface="+mn-lt"/>
              </a:defRPr>
            </a:pPr>
            <a:endParaRPr lang="pt-BR"/>
          </a:p>
        </c:txPr>
        <c:crossAx val="41232640"/>
        <c:crosses val="max"/>
        <c:crossBetween val="between"/>
      </c:valAx>
    </c:plotArea>
    <c:plotVisOnly val="1"/>
    <c:dispBlanksAs val="zero"/>
    <c:showDLblsOverMax val="1"/>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615690529346397E-2"/>
          <c:y val="8.7775558233261095E-2"/>
          <c:w val="0.911249339580536"/>
          <c:h val="0.81462413072586104"/>
        </c:manualLayout>
      </c:layout>
      <c:barChart>
        <c:barDir val="col"/>
        <c:grouping val="clustered"/>
        <c:varyColors val="1"/>
        <c:ser>
          <c:idx val="0"/>
          <c:order val="0"/>
          <c:tx>
            <c:strRef>
              <c:f>Colunas!$B$1</c:f>
              <c:strCache>
                <c:ptCount val="1"/>
                <c:pt idx="0">
                  <c:v>Mestrado profissional</c:v>
                </c:pt>
              </c:strCache>
            </c:strRef>
          </c:tx>
          <c:spPr>
            <a:solidFill>
              <a:srgbClr val="00E5D6"/>
            </a:solidFill>
            <a:ln cmpd="sng">
              <a:noFill/>
              <a:prstDash val="solid"/>
            </a:ln>
          </c:spPr>
          <c:invertIfNegative val="1"/>
          <c:cat>
            <c:numRef>
              <c:f>Colunas!$A$2:$A$8</c:f>
              <c:numCache>
                <c:formatCode>General</c:formatCode>
                <c:ptCount val="7"/>
                <c:pt idx="0">
                  <c:v>2012</c:v>
                </c:pt>
                <c:pt idx="1">
                  <c:v>2013</c:v>
                </c:pt>
                <c:pt idx="2">
                  <c:v>2014</c:v>
                </c:pt>
                <c:pt idx="3">
                  <c:v>2015</c:v>
                </c:pt>
                <c:pt idx="4">
                  <c:v>2016</c:v>
                </c:pt>
                <c:pt idx="5">
                  <c:v>2017</c:v>
                </c:pt>
                <c:pt idx="6">
                  <c:v>2018</c:v>
                </c:pt>
              </c:numCache>
            </c:numRef>
          </c:cat>
          <c:val>
            <c:numRef>
              <c:f>Colunas!$B$2:$B$8</c:f>
              <c:numCache>
                <c:formatCode>General</c:formatCode>
                <c:ptCount val="7"/>
                <c:pt idx="0">
                  <c:v>73</c:v>
                </c:pt>
                <c:pt idx="1">
                  <c:v>78</c:v>
                </c:pt>
                <c:pt idx="2">
                  <c:v>101</c:v>
                </c:pt>
                <c:pt idx="3">
                  <c:v>162</c:v>
                </c:pt>
                <c:pt idx="4">
                  <c:v>235</c:v>
                </c:pt>
                <c:pt idx="5">
                  <c:v>238</c:v>
                </c:pt>
                <c:pt idx="6">
                  <c:v>316</c:v>
                </c:pt>
              </c:numCache>
            </c:numRef>
          </c:val>
          <c:extLst xmlns:c16r2="http://schemas.microsoft.com/office/drawing/2015/06/chart">
            <c:ext xmlns:c16="http://schemas.microsoft.com/office/drawing/2014/chart" uri="{C3380CC4-5D6E-409C-BE32-E72D297353CC}">
              <c16:uniqueId val="{00000000-8944-483A-9909-E25392FEE901}"/>
            </c:ext>
            <c:ext xmlns:c14="http://schemas.microsoft.com/office/drawing/2007/8/2/chart" uri="{6F2FDCE9-48DA-4B69-8628-5D25D57E5C99}">
              <c14:invertSolidFillFmt>
                <c14:spPr xmlns:c14="http://schemas.microsoft.com/office/drawing/2007/8/2/chart">
                  <a:solidFill>
                    <a:srgbClr val="FFFFFF"/>
                  </a:solidFill>
                  <a:ln cmpd="sng">
                    <a:noFill/>
                    <a:prstDash val="solid"/>
                  </a:ln>
                </c14:spPr>
              </c14:invertSolidFillFmt>
            </c:ext>
          </c:extLst>
        </c:ser>
        <c:ser>
          <c:idx val="1"/>
          <c:order val="1"/>
          <c:tx>
            <c:strRef>
              <c:f>Colunas!$C$1</c:f>
              <c:strCache>
                <c:ptCount val="1"/>
                <c:pt idx="0">
                  <c:v>Doutorado</c:v>
                </c:pt>
              </c:strCache>
            </c:strRef>
          </c:tx>
          <c:spPr>
            <a:solidFill>
              <a:srgbClr val="FF7A45"/>
            </a:solidFill>
            <a:ln cmpd="sng">
              <a:noFill/>
              <a:prstDash val="solid"/>
            </a:ln>
          </c:spPr>
          <c:invertIfNegative val="1"/>
          <c:cat>
            <c:numRef>
              <c:f>Colunas!$A$2:$A$8</c:f>
              <c:numCache>
                <c:formatCode>General</c:formatCode>
                <c:ptCount val="7"/>
                <c:pt idx="0">
                  <c:v>2012</c:v>
                </c:pt>
                <c:pt idx="1">
                  <c:v>2013</c:v>
                </c:pt>
                <c:pt idx="2">
                  <c:v>2014</c:v>
                </c:pt>
                <c:pt idx="3">
                  <c:v>2015</c:v>
                </c:pt>
                <c:pt idx="4">
                  <c:v>2016</c:v>
                </c:pt>
                <c:pt idx="5">
                  <c:v>2017</c:v>
                </c:pt>
                <c:pt idx="6">
                  <c:v>2018</c:v>
                </c:pt>
              </c:numCache>
            </c:numRef>
          </c:cat>
          <c:val>
            <c:numRef>
              <c:f>Colunas!$C$2:$C$8</c:f>
              <c:numCache>
                <c:formatCode>General</c:formatCode>
                <c:ptCount val="7"/>
                <c:pt idx="0">
                  <c:v>779</c:v>
                </c:pt>
                <c:pt idx="1">
                  <c:v>864</c:v>
                </c:pt>
                <c:pt idx="2">
                  <c:v>986</c:v>
                </c:pt>
                <c:pt idx="3">
                  <c:v>952</c:v>
                </c:pt>
                <c:pt idx="4">
                  <c:v>1021</c:v>
                </c:pt>
                <c:pt idx="5">
                  <c:v>982</c:v>
                </c:pt>
                <c:pt idx="6">
                  <c:v>1058</c:v>
                </c:pt>
              </c:numCache>
            </c:numRef>
          </c:val>
          <c:extLst xmlns:c16r2="http://schemas.microsoft.com/office/drawing/2015/06/chart">
            <c:ext xmlns:c16="http://schemas.microsoft.com/office/drawing/2014/chart" uri="{C3380CC4-5D6E-409C-BE32-E72D297353CC}">
              <c16:uniqueId val="{00000001-8944-483A-9909-E25392FEE901}"/>
            </c:ext>
            <c:ext xmlns:c14="http://schemas.microsoft.com/office/drawing/2007/8/2/chart" uri="{6F2FDCE9-48DA-4B69-8628-5D25D57E5C99}">
              <c14:invertSolidFillFmt>
                <c14:spPr xmlns:c14="http://schemas.microsoft.com/office/drawing/2007/8/2/chart">
                  <a:solidFill>
                    <a:srgbClr val="FFFFFF"/>
                  </a:solidFill>
                  <a:ln cmpd="sng">
                    <a:noFill/>
                    <a:prstDash val="solid"/>
                  </a:ln>
                </c14:spPr>
              </c14:invertSolidFillFmt>
            </c:ext>
          </c:extLst>
        </c:ser>
        <c:ser>
          <c:idx val="2"/>
          <c:order val="2"/>
          <c:tx>
            <c:strRef>
              <c:f>Colunas!$D$1</c:f>
              <c:strCache>
                <c:ptCount val="1"/>
                <c:pt idx="0">
                  <c:v>Mestrado</c:v>
                </c:pt>
              </c:strCache>
            </c:strRef>
          </c:tx>
          <c:spPr>
            <a:solidFill>
              <a:srgbClr val="FFBB33"/>
            </a:solidFill>
            <a:ln cmpd="sng">
              <a:noFill/>
              <a:prstDash val="solid"/>
            </a:ln>
          </c:spPr>
          <c:invertIfNegative val="1"/>
          <c:cat>
            <c:numRef>
              <c:f>Colunas!$A$2:$A$8</c:f>
              <c:numCache>
                <c:formatCode>General</c:formatCode>
                <c:ptCount val="7"/>
                <c:pt idx="0">
                  <c:v>2012</c:v>
                </c:pt>
                <c:pt idx="1">
                  <c:v>2013</c:v>
                </c:pt>
                <c:pt idx="2">
                  <c:v>2014</c:v>
                </c:pt>
                <c:pt idx="3">
                  <c:v>2015</c:v>
                </c:pt>
                <c:pt idx="4">
                  <c:v>2016</c:v>
                </c:pt>
                <c:pt idx="5">
                  <c:v>2017</c:v>
                </c:pt>
                <c:pt idx="6">
                  <c:v>2018</c:v>
                </c:pt>
              </c:numCache>
            </c:numRef>
          </c:cat>
          <c:val>
            <c:numRef>
              <c:f>Colunas!$D$2:$D$8</c:f>
              <c:numCache>
                <c:formatCode>General</c:formatCode>
                <c:ptCount val="7"/>
                <c:pt idx="0">
                  <c:v>1586</c:v>
                </c:pt>
                <c:pt idx="1">
                  <c:v>1690</c:v>
                </c:pt>
                <c:pt idx="2">
                  <c:v>1617</c:v>
                </c:pt>
                <c:pt idx="3">
                  <c:v>1534</c:v>
                </c:pt>
                <c:pt idx="4">
                  <c:v>1562</c:v>
                </c:pt>
                <c:pt idx="5">
                  <c:v>1562</c:v>
                </c:pt>
                <c:pt idx="6">
                  <c:v>1517</c:v>
                </c:pt>
              </c:numCache>
            </c:numRef>
          </c:val>
          <c:extLst xmlns:c16r2="http://schemas.microsoft.com/office/drawing/2015/06/chart">
            <c:ext xmlns:c16="http://schemas.microsoft.com/office/drawing/2014/chart" uri="{C3380CC4-5D6E-409C-BE32-E72D297353CC}">
              <c16:uniqueId val="{00000002-8944-483A-9909-E25392FEE901}"/>
            </c:ext>
            <c:ext xmlns:c14="http://schemas.microsoft.com/office/drawing/2007/8/2/chart" uri="{6F2FDCE9-48DA-4B69-8628-5D25D57E5C99}">
              <c14:invertSolidFillFmt>
                <c14:spPr xmlns:c14="http://schemas.microsoft.com/office/drawing/2007/8/2/chart">
                  <a:solidFill>
                    <a:srgbClr val="FFFFFF"/>
                  </a:solidFill>
                  <a:ln cmpd="sng">
                    <a:noFill/>
                    <a:prstDash val="solid"/>
                  </a:ln>
                </c14:spPr>
              </c14:invertSolidFillFmt>
            </c:ext>
          </c:extLst>
        </c:ser>
        <c:dLbls>
          <c:showLegendKey val="0"/>
          <c:showVal val="0"/>
          <c:showCatName val="0"/>
          <c:showSerName val="0"/>
          <c:showPercent val="0"/>
          <c:showBubbleSize val="0"/>
        </c:dLbls>
        <c:gapWidth val="150"/>
        <c:axId val="41558016"/>
        <c:axId val="41559936"/>
      </c:barChart>
      <c:catAx>
        <c:axId val="41558016"/>
        <c:scaling>
          <c:orientation val="minMax"/>
        </c:scaling>
        <c:delete val="0"/>
        <c:axPos val="b"/>
        <c:title>
          <c:tx>
            <c:rich>
              <a:bodyPr/>
              <a:lstStyle/>
              <a:p>
                <a:pPr lvl="0">
                  <a:defRPr b="0">
                    <a:solidFill>
                      <a:srgbClr val="003366"/>
                    </a:solidFill>
                    <a:latin typeface="+mn-lt"/>
                  </a:defRPr>
                </a:pPr>
                <a:endParaRPr lang="pt-BR"/>
              </a:p>
            </c:rich>
          </c:tx>
          <c:layout/>
          <c:overlay val="0"/>
        </c:title>
        <c:numFmt formatCode="General" sourceLinked="1"/>
        <c:majorTickMark val="none"/>
        <c:minorTickMark val="none"/>
        <c:tickLblPos val="nextTo"/>
        <c:spPr>
          <a:ln w="3175">
            <a:solidFill>
              <a:srgbClr val="003366"/>
            </a:solidFill>
          </a:ln>
        </c:spPr>
        <c:txPr>
          <a:bodyPr/>
          <a:lstStyle/>
          <a:p>
            <a:pPr>
              <a:defRPr sz="1000" b="1" baseline="0" smtId="4294967295">
                <a:solidFill>
                  <a:srgbClr val="003366"/>
                </a:solidFill>
                <a:latin typeface="+mn-lt"/>
              </a:defRPr>
            </a:pPr>
            <a:endParaRPr lang="pt-BR"/>
          </a:p>
        </c:txPr>
        <c:crossAx val="41559936"/>
        <c:crosses val="autoZero"/>
        <c:auto val="0"/>
        <c:lblAlgn val="ctr"/>
        <c:lblOffset val="100"/>
        <c:noMultiLvlLbl val="1"/>
      </c:catAx>
      <c:valAx>
        <c:axId val="41559936"/>
        <c:scaling>
          <c:orientation val="minMax"/>
        </c:scaling>
        <c:delete val="0"/>
        <c:axPos val="l"/>
        <c:majorGridlines>
          <c:spPr>
            <a:ln>
              <a:solidFill>
                <a:srgbClr val="C0C0C0"/>
              </a:solidFill>
            </a:ln>
          </c:spPr>
        </c:majorGridlines>
        <c:minorGridlines>
          <c:spPr>
            <a:ln>
              <a:solidFill>
                <a:srgbClr val="CCCCCC">
                  <a:alpha val="0"/>
                </a:srgbClr>
              </a:solidFill>
            </a:ln>
          </c:spPr>
        </c:minorGridlines>
        <c:title>
          <c:tx>
            <c:rich>
              <a:bodyPr/>
              <a:lstStyle/>
              <a:p>
                <a:pPr lvl="0">
                  <a:defRPr b="0">
                    <a:solidFill>
                      <a:srgbClr val="003366"/>
                    </a:solidFill>
                    <a:latin typeface="+mn-lt"/>
                  </a:defRPr>
                </a:pPr>
                <a:endParaRPr lang="pt-BR"/>
              </a:p>
            </c:rich>
          </c:tx>
          <c:layout/>
          <c:overlay val="0"/>
        </c:title>
        <c:numFmt formatCode="General" sourceLinked="1"/>
        <c:majorTickMark val="none"/>
        <c:minorTickMark val="none"/>
        <c:tickLblPos val="nextTo"/>
        <c:spPr>
          <a:ln>
            <a:noFill/>
          </a:ln>
        </c:spPr>
        <c:txPr>
          <a:bodyPr/>
          <a:lstStyle/>
          <a:p>
            <a:pPr>
              <a:defRPr sz="1000" b="0" baseline="0" smtId="4294967295">
                <a:solidFill>
                  <a:srgbClr val="003366"/>
                </a:solidFill>
                <a:latin typeface="+mn-lt"/>
              </a:defRPr>
            </a:pPr>
            <a:endParaRPr lang="pt-BR"/>
          </a:p>
        </c:txPr>
        <c:crossAx val="41558016"/>
        <c:crosses val="autoZero"/>
        <c:crossBetween val="between"/>
      </c:valAx>
      <c:spPr>
        <a:ln>
          <a:noFill/>
        </a:ln>
      </c:spPr>
    </c:plotArea>
    <c:legend>
      <c:legendPos val="t"/>
      <c:legendEntry>
        <c:idx val="0"/>
        <c:txPr>
          <a:bodyPr/>
          <a:lstStyle/>
          <a:p>
            <a:pPr>
              <a:defRPr sz="1000" baseline="0" smtId="4294967295">
                <a:solidFill>
                  <a:srgbClr val="003366"/>
                </a:solidFill>
              </a:defRPr>
            </a:pPr>
            <a:endParaRPr lang="pt-BR"/>
          </a:p>
        </c:txPr>
      </c:legendEntry>
      <c:legendEntry>
        <c:idx val="1"/>
        <c:txPr>
          <a:bodyPr/>
          <a:lstStyle/>
          <a:p>
            <a:pPr>
              <a:defRPr sz="1000" baseline="0" smtId="4294967295">
                <a:solidFill>
                  <a:srgbClr val="003366"/>
                </a:solidFill>
              </a:defRPr>
            </a:pPr>
            <a:endParaRPr lang="pt-BR"/>
          </a:p>
        </c:txPr>
      </c:legendEntry>
      <c:legendEntry>
        <c:idx val="2"/>
        <c:txPr>
          <a:bodyPr/>
          <a:lstStyle/>
          <a:p>
            <a:pPr>
              <a:defRPr sz="1000" baseline="0" smtId="4294967295">
                <a:solidFill>
                  <a:srgbClr val="003366"/>
                </a:solidFill>
              </a:defRPr>
            </a:pPr>
            <a:endParaRPr lang="pt-BR"/>
          </a:p>
        </c:txPr>
      </c:legendEntry>
      <c:layout>
        <c:manualLayout>
          <c:xMode val="edge"/>
          <c:yMode val="edge"/>
          <c:x val="0.14448998868465401"/>
          <c:y val="3.8139246404170997E-2"/>
          <c:w val="0.73656767606735196"/>
          <c:h val="4.0410250425338801E-2"/>
        </c:manualLayout>
      </c:layout>
      <c:overlay val="0"/>
      <c:txPr>
        <a:bodyPr/>
        <a:lstStyle/>
        <a:p>
          <a:pPr>
            <a:defRPr sz="1000" b="0" baseline="0" smtId="4294967295">
              <a:solidFill>
                <a:srgbClr val="003366"/>
              </a:solidFill>
              <a:latin typeface="+mn-lt"/>
            </a:defRPr>
          </a:pPr>
          <a:endParaRPr lang="pt-BR"/>
        </a:p>
      </c:txPr>
    </c:legend>
    <c:plotVisOnly val="1"/>
    <c:dispBlanksAs val="zero"/>
    <c:showDLblsOverMax val="1"/>
  </c:chart>
  <c:spPr>
    <a:ln>
      <a:no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ct val="0"/>
              </a:spcBef>
              <a:spcAft>
                <a:spcPct val="0"/>
              </a:spcAft>
              <a:buSzPts val="1100"/>
              <a:buChar char="●"/>
              <a:defRPr sz="1100"/>
            </a:lvl1pPr>
            <a:lvl2pPr marL="914400" lvl="1" indent="-298450">
              <a:spcBef>
                <a:spcPct val="0"/>
              </a:spcBef>
              <a:spcAft>
                <a:spcPct val="0"/>
              </a:spcAft>
              <a:buSzPts val="1100"/>
              <a:buChar char="○"/>
              <a:defRPr sz="1100"/>
            </a:lvl2pPr>
            <a:lvl3pPr marL="1371600" lvl="2" indent="-298450">
              <a:spcBef>
                <a:spcPct val="0"/>
              </a:spcBef>
              <a:spcAft>
                <a:spcPct val="0"/>
              </a:spcAft>
              <a:buSzPts val="1100"/>
              <a:buChar char="■"/>
              <a:defRPr sz="1100"/>
            </a:lvl3pPr>
            <a:lvl4pPr marL="1828800" lvl="3" indent="-298450">
              <a:spcBef>
                <a:spcPct val="0"/>
              </a:spcBef>
              <a:spcAft>
                <a:spcPct val="0"/>
              </a:spcAft>
              <a:buSzPts val="1100"/>
              <a:buChar char="●"/>
              <a:defRPr sz="1100"/>
            </a:lvl4pPr>
            <a:lvl5pPr marL="2286000" lvl="4" indent="-298450">
              <a:spcBef>
                <a:spcPct val="0"/>
              </a:spcBef>
              <a:spcAft>
                <a:spcPct val="0"/>
              </a:spcAft>
              <a:buSzPts val="1100"/>
              <a:buChar char="○"/>
              <a:defRPr sz="1100"/>
            </a:lvl5pPr>
            <a:lvl6pPr marL="2743200" lvl="5" indent="-298450">
              <a:spcBef>
                <a:spcPct val="0"/>
              </a:spcBef>
              <a:spcAft>
                <a:spcPct val="0"/>
              </a:spcAft>
              <a:buSzPts val="1100"/>
              <a:buChar char="■"/>
              <a:defRPr sz="1100"/>
            </a:lvl6pPr>
            <a:lvl7pPr marL="3200400" lvl="6" indent="-298450">
              <a:spcBef>
                <a:spcPct val="0"/>
              </a:spcBef>
              <a:spcAft>
                <a:spcPct val="0"/>
              </a:spcAft>
              <a:buSzPts val="1100"/>
              <a:buChar char="●"/>
              <a:defRPr sz="1100"/>
            </a:lvl7pPr>
            <a:lvl8pPr marL="3657600" lvl="7" indent="-298450">
              <a:spcBef>
                <a:spcPct val="0"/>
              </a:spcBef>
              <a:spcAft>
                <a:spcPct val="0"/>
              </a:spcAft>
              <a:buSzPts val="1100"/>
              <a:buChar char="○"/>
              <a:defRPr sz="1100"/>
            </a:lvl8pPr>
            <a:lvl9pPr marL="4114800" lvl="8" indent="-298450">
              <a:spcBef>
                <a:spcPct val="0"/>
              </a:spcBef>
              <a:spcAft>
                <a:spcPct val="0"/>
              </a:spcAft>
              <a:buSzPts val="1100"/>
              <a:buChar char="■"/>
              <a:defRPr sz="1100"/>
            </a:lvl9pPr>
          </a:lstStyle>
          <a:p>
            <a:endParaRPr/>
          </a:p>
        </p:txBody>
      </p:sp>
    </p:spTree>
    <p:extLst>
      <p:ext uri="{BB962C8B-B14F-4D97-AF65-F5344CB8AC3E}">
        <p14:creationId xmlns:p14="http://schemas.microsoft.com/office/powerpoint/2010/main" val="1118226246"/>
      </p:ext>
    </p:extLst>
  </p:cSld>
  <p:clrMap bg1="lt1" tx1="dk1" bg2="dk2" tx2="lt2" accent1="accent1" accent2="accent2" accent3="accent3" accent4="accent4" accent5="accent5" accent6="accent6" hlink="hlink" folHlink="folHlink"/>
  <p:notes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0b2d42a7a4_0_148: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47" name="Google Shape;147;g10b2d42a7a4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1510126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1066d521be_0_37: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59" name="Google Shape;159;g11066d521be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1440649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0dc4ab50c0_0_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217" name="Google Shape;217;g10dc4ab50c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112244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c4ab50c0_0_12: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80" name="Google Shape;180;g10dc4ab50c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1594181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c4ab50c0_0_12: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80" name="Google Shape;180;g10dc4ab50c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1409499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0dc4ab50c0_0_21: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224" name="Google Shape;224;g10dc4ab50c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5583728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c4ab50c0_0_12: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80" name="Google Shape;180;g10dc4ab50c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693223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c4ab50c0_0_12: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80" name="Google Shape;180;g10dc4ab50c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r>
              <a:rPr lang="es-ES" sz="1100" b="0" i="0" strike="noStrike" cap="none" spc="0" baseline="0" dirty="0">
                <a:solidFill>
                  <a:srgbClr val="000000"/>
                </a:solidFill>
                <a:effectLst/>
                <a:latin typeface="Arial"/>
                <a:ea typeface="Arial"/>
                <a:cs typeface="Arial"/>
              </a:rPr>
              <a:t>Texto do campus </a:t>
            </a:r>
            <a:r>
              <a:rPr lang="es-ES" sz="1100" b="0" i="0" strike="noStrike" cap="none" spc="0" baseline="0" dirty="0" err="1">
                <a:solidFill>
                  <a:srgbClr val="000000"/>
                </a:solidFill>
                <a:effectLst/>
                <a:latin typeface="Arial"/>
                <a:ea typeface="Arial"/>
                <a:cs typeface="Arial"/>
              </a:rPr>
              <a:t>Macaé</a:t>
            </a:r>
            <a:r>
              <a:rPr lang="es-ES" sz="1100" b="0" i="0" strike="noStrike" cap="none" spc="0" baseline="0" dirty="0">
                <a:solidFill>
                  <a:srgbClr val="000000"/>
                </a:solidFill>
                <a:effectLst/>
                <a:latin typeface="Arial"/>
                <a:ea typeface="Arial"/>
                <a:cs typeface="Arial"/>
              </a:rPr>
              <a:t> </a:t>
            </a:r>
            <a:r>
              <a:rPr lang="es-ES" sz="1100" b="0" i="0" strike="noStrike" cap="none" spc="0" baseline="0" dirty="0" err="1">
                <a:solidFill>
                  <a:srgbClr val="000000"/>
                </a:solidFill>
                <a:effectLst/>
                <a:latin typeface="Arial"/>
                <a:ea typeface="Arial"/>
                <a:cs typeface="Arial"/>
              </a:rPr>
              <a:t>em</a:t>
            </a:r>
            <a:r>
              <a:rPr lang="es-ES" sz="1100" b="0" i="0" strike="noStrike" cap="none" spc="0" baseline="0" dirty="0">
                <a:solidFill>
                  <a:srgbClr val="000000"/>
                </a:solidFill>
                <a:effectLst/>
                <a:latin typeface="Arial"/>
                <a:ea typeface="Arial"/>
                <a:cs typeface="Arial"/>
              </a:rPr>
              <a:t> formato de </a:t>
            </a:r>
            <a:r>
              <a:rPr lang="es-ES" sz="1100" b="0" i="0" strike="noStrike" cap="none" spc="0" baseline="0" dirty="0" err="1">
                <a:solidFill>
                  <a:srgbClr val="000000"/>
                </a:solidFill>
                <a:effectLst/>
                <a:latin typeface="Arial"/>
                <a:ea typeface="Arial"/>
                <a:cs typeface="Arial"/>
              </a:rPr>
              <a:t>imagem</a:t>
            </a:r>
            <a:endParaRPr lang="es-ES" sz="1100" b="0" i="0" strike="noStrike" cap="none" spc="0" baseline="0" dirty="0">
              <a:solidFill>
                <a:srgbClr val="000000"/>
              </a:solidFill>
              <a:effectLst/>
              <a:latin typeface="Arial"/>
              <a:ea typeface="Arial"/>
              <a:cs typeface="Arial"/>
            </a:endParaRPr>
          </a:p>
        </p:txBody>
      </p:sp>
    </p:spTree>
    <p:extLst>
      <p:ext uri="{BB962C8B-B14F-4D97-AF65-F5344CB8AC3E}">
        <p14:creationId xmlns:p14="http://schemas.microsoft.com/office/powerpoint/2010/main" val="11639947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0dc4ab50c0_0_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217" name="Google Shape;217;g10dc4ab50c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18307857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c4ab50c0_0_12: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80" name="Google Shape;180;g10dc4ab50c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8703219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c4ab50c0_0_12: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80" name="Google Shape;180;g10dc4ab50c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990717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0dc4ab50c0_0_224: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66" name="Google Shape;166;g10dc4ab50c0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17292023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c4ab50c0_0_12: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80" name="Google Shape;180;g10dc4ab50c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15479039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1066d521be_0_78: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72" name="Google Shape;172;g11066d521be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10046366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c4ab50c0_0_12: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80" name="Google Shape;180;g10dc4ab50c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r>
              <a:rPr lang="es-ES" sz="1100" b="0" i="0" strike="noStrike" cap="none" spc="0" baseline="0" dirty="0">
                <a:solidFill>
                  <a:srgbClr val="000000"/>
                </a:solidFill>
                <a:effectLst/>
                <a:latin typeface="Arial"/>
                <a:ea typeface="Arial"/>
                <a:cs typeface="Arial"/>
              </a:rPr>
              <a:t>Texto do restaurante </a:t>
            </a:r>
            <a:r>
              <a:rPr lang="es-ES" sz="1100" b="0" i="0" strike="noStrike" cap="none" spc="0" baseline="0" dirty="0" err="1">
                <a:solidFill>
                  <a:srgbClr val="000000"/>
                </a:solidFill>
                <a:effectLst/>
                <a:latin typeface="Arial"/>
                <a:ea typeface="Arial"/>
                <a:cs typeface="Arial"/>
              </a:rPr>
              <a:t>universitário</a:t>
            </a:r>
            <a:r>
              <a:rPr lang="es-ES" sz="1100" b="0" i="0" strike="noStrike" cap="none" spc="0" baseline="0" dirty="0">
                <a:solidFill>
                  <a:srgbClr val="000000"/>
                </a:solidFill>
                <a:effectLst/>
                <a:latin typeface="Arial"/>
                <a:ea typeface="Arial"/>
                <a:cs typeface="Arial"/>
              </a:rPr>
              <a:t> </a:t>
            </a:r>
            <a:r>
              <a:rPr lang="es-ES" sz="1100" b="0" i="0" strike="noStrike" cap="none" spc="0" baseline="0" dirty="0" err="1">
                <a:solidFill>
                  <a:srgbClr val="000000"/>
                </a:solidFill>
                <a:effectLst/>
                <a:latin typeface="Arial"/>
                <a:ea typeface="Arial"/>
                <a:cs typeface="Arial"/>
              </a:rPr>
              <a:t>em</a:t>
            </a:r>
            <a:r>
              <a:rPr lang="es-ES" sz="1100" b="0" i="0" strike="noStrike" cap="none" spc="0" baseline="0" dirty="0">
                <a:solidFill>
                  <a:srgbClr val="000000"/>
                </a:solidFill>
                <a:effectLst/>
                <a:latin typeface="Arial"/>
                <a:ea typeface="Arial"/>
                <a:cs typeface="Arial"/>
              </a:rPr>
              <a:t> formato de </a:t>
            </a:r>
            <a:r>
              <a:rPr lang="es-ES" sz="1100" b="0" i="0" strike="noStrike" cap="none" spc="0" baseline="0" dirty="0" err="1">
                <a:solidFill>
                  <a:srgbClr val="000000"/>
                </a:solidFill>
                <a:effectLst/>
                <a:latin typeface="Arial"/>
                <a:ea typeface="Arial"/>
                <a:cs typeface="Arial"/>
              </a:rPr>
              <a:t>imagem</a:t>
            </a:r>
            <a:r>
              <a:rPr lang="es-ES" sz="1100" b="0" i="0" strike="noStrike" cap="none" spc="0" baseline="0" dirty="0">
                <a:solidFill>
                  <a:srgbClr val="000000"/>
                </a:solidFill>
                <a:effectLst/>
                <a:latin typeface="Arial"/>
                <a:ea typeface="Arial"/>
                <a:cs typeface="Arial"/>
              </a:rPr>
              <a:t>.</a:t>
            </a:r>
          </a:p>
        </p:txBody>
      </p:sp>
    </p:spTree>
    <p:extLst>
      <p:ext uri="{BB962C8B-B14F-4D97-AF65-F5344CB8AC3E}">
        <p14:creationId xmlns:p14="http://schemas.microsoft.com/office/powerpoint/2010/main" val="15987523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0b2d42a7a4_0_9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54" name="Google Shape;154;g10b2d42a7a4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9147837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0dc4ab50c0_0_224: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66" name="Google Shape;166;g10dc4ab50c0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9350237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0dc4ab50c0_0_21: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224" name="Google Shape;224;g10dc4ab50c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18065396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1066d521be_0_78: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72" name="Google Shape;172;g11066d521be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13879618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c4ab50c0_0_12: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80" name="Google Shape;180;g10dc4ab50c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15067333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c4ab50c0_0_12: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80" name="Google Shape;180;g10dc4ab50c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5401135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0fd6a14f9e_0_85: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203" name="Google Shape;203;g10fd6a14f9e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275395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0dc4ab50c0_0_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217" name="Google Shape;217;g10dc4ab50c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8070629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1066d521be_0_78: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72" name="Google Shape;172;g11066d521be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18902986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0fd6a14f9e_0_74: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96" name="Google Shape;196;g10fd6a14f9e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r>
              <a:rPr lang="es-ES" sz="1100" b="0" i="0" strike="noStrike" cap="none" spc="0" baseline="0">
                <a:solidFill>
                  <a:srgbClr val="000000"/>
                </a:solidFill>
                <a:effectLst/>
                <a:latin typeface="Arial"/>
                <a:ea typeface="Arial"/>
                <a:cs typeface="Arial"/>
              </a:rPr>
              <a:t>Não consigo alterar o texto do excel pq não tenho a planilha. Seria “maestría profesional”, “doctorado” y “maestría”</a:t>
            </a:r>
          </a:p>
        </p:txBody>
      </p:sp>
    </p:spTree>
    <p:extLst>
      <p:ext uri="{BB962C8B-B14F-4D97-AF65-F5344CB8AC3E}">
        <p14:creationId xmlns:p14="http://schemas.microsoft.com/office/powerpoint/2010/main" val="3768074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0dc4ab50c0_0_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217" name="Google Shape;217;g10dc4ab50c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731673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0b2d42a7a4_0_9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54" name="Google Shape;154;g10b2d42a7a4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13637280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0dc4ab50c0_0_224: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66" name="Google Shape;166;g10dc4ab50c0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846576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c4ab50c0_0_12: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80" name="Google Shape;180;g10dc4ab50c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12067475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c4ab50c0_0_12: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80" name="Google Shape;180;g10dc4ab50c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9705441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c4ab50c0_0_12: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80" name="Google Shape;180;g10dc4ab50c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17980032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0b2d42a7a4_0_9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54" name="Google Shape;154;g10b2d42a7a4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17975031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1066d521be_0_78: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72" name="Google Shape;172;g11066d521be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1982341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0b2d42a7a4_0_9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54" name="Google Shape;154;g10b2d42a7a4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8000004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c4ab50c0_0_12: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80" name="Google Shape;180;g10dc4ab50c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17732422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1066d521be_0_78: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72" name="Google Shape;172;g11066d521be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1039048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c4ab50c0_0_12: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80" name="Google Shape;180;g10dc4ab50c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4247770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1066d521be_0_78: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72" name="Google Shape;172;g11066d521be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9915476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0dc4ab50c0_0_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217" name="Google Shape;217;g10dc4ab50c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4680007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0dc4ab50c0_0_138: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233" name="Google Shape;233;g10dc4ab50c0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1603069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1066d521be_0_37: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59" name="Google Shape;159;g11066d521be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212936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0dc4ab50c0_0_21: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224" name="Google Shape;224;g10dc4ab50c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1119125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1066d521be_0_37: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59" name="Google Shape;159;g11066d521be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1483859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c4ab50c0_0_12: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80" name="Google Shape;180;g10dc4ab50c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r>
              <a:rPr lang="es-ES" sz="1100" b="0" i="0" strike="noStrike" cap="none" spc="0" baseline="0" dirty="0">
                <a:solidFill>
                  <a:srgbClr val="000000"/>
                </a:solidFill>
                <a:effectLst/>
                <a:latin typeface="Arial"/>
                <a:ea typeface="Arial"/>
                <a:cs typeface="Arial"/>
              </a:rPr>
              <a:t>Texto do LADEC </a:t>
            </a:r>
            <a:r>
              <a:rPr lang="es-ES" sz="1100" b="0" i="0" strike="noStrike" cap="none" spc="0" baseline="0" dirty="0" err="1">
                <a:solidFill>
                  <a:srgbClr val="000000"/>
                </a:solidFill>
                <a:effectLst/>
                <a:latin typeface="Arial"/>
                <a:ea typeface="Arial"/>
                <a:cs typeface="Arial"/>
              </a:rPr>
              <a:t>em</a:t>
            </a:r>
            <a:r>
              <a:rPr lang="es-ES" sz="1100" b="0" i="0" strike="noStrike" cap="none" spc="0" baseline="0" dirty="0">
                <a:solidFill>
                  <a:srgbClr val="000000"/>
                </a:solidFill>
                <a:effectLst/>
                <a:latin typeface="Arial"/>
                <a:ea typeface="Arial"/>
                <a:cs typeface="Arial"/>
              </a:rPr>
              <a:t> formato de </a:t>
            </a:r>
            <a:r>
              <a:rPr lang="es-ES" sz="1100" b="0" i="0" strike="noStrike" cap="none" spc="0" baseline="0" dirty="0" err="1">
                <a:solidFill>
                  <a:srgbClr val="000000"/>
                </a:solidFill>
                <a:effectLst/>
                <a:latin typeface="Arial"/>
                <a:ea typeface="Arial"/>
                <a:cs typeface="Arial"/>
              </a:rPr>
              <a:t>imagem</a:t>
            </a:r>
            <a:endParaRPr lang="es-ES" sz="1100" b="0" i="0" strike="noStrike" cap="none" spc="0" baseline="0" dirty="0">
              <a:solidFill>
                <a:srgbClr val="000000"/>
              </a:solidFill>
              <a:effectLst/>
              <a:latin typeface="Arial"/>
              <a:ea typeface="Arial"/>
              <a:cs typeface="Arial"/>
            </a:endParaRPr>
          </a:p>
        </p:txBody>
      </p:sp>
    </p:spTree>
    <p:extLst>
      <p:ext uri="{BB962C8B-B14F-4D97-AF65-F5344CB8AC3E}">
        <p14:creationId xmlns:p14="http://schemas.microsoft.com/office/powerpoint/2010/main" val="498586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0b2d42a7a4_0_9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54" name="Google Shape;154;g10b2d42a7a4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10865409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apa" type="title">
  <p:cSld name="TITLE">
    <p:bg>
      <p:bgPr>
        <a:solidFill>
          <a:schemeClr val="lt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949900" y="-1"/>
            <a:ext cx="793100" cy="5143500"/>
            <a:chOff x="949900" y="-1"/>
            <a:chExt cx="793100" cy="5143500"/>
          </a:xfrm>
        </p:grpSpPr>
        <p:grpSp>
          <p:nvGrpSpPr>
            <p:cNvPr id="11" name="Google Shape;11;p2"/>
            <p:cNvGrpSpPr/>
            <p:nvPr/>
          </p:nvGrpSpPr>
          <p:grpSpPr>
            <a:xfrm>
              <a:off x="949900" y="-1"/>
              <a:ext cx="672100" cy="5143489"/>
              <a:chOff x="4248788" y="148800"/>
              <a:chExt cx="672100" cy="5150700"/>
            </a:xfrm>
          </p:grpSpPr>
          <p:cxnSp>
            <p:nvCxnSpPr>
              <p:cNvPr id="12" name="Google Shape;12;p2"/>
              <p:cNvCxnSpPr/>
              <p:nvPr/>
            </p:nvCxnSpPr>
            <p:spPr>
              <a:xfrm flipH="1">
                <a:off x="4248788" y="148800"/>
                <a:ext cx="0" cy="5150700"/>
              </a:xfrm>
              <a:prstGeom prst="straightConnector1">
                <a:avLst/>
              </a:prstGeom>
              <a:noFill/>
              <a:ln w="38100" cap="flat" cmpd="sng">
                <a:solidFill>
                  <a:schemeClr val="lt2"/>
                </a:solidFill>
                <a:prstDash val="solid"/>
                <a:round/>
                <a:headEnd type="none" w="med" len="med"/>
                <a:tailEnd type="none" w="med" len="med"/>
              </a:ln>
            </p:spPr>
          </p:cxnSp>
          <p:cxnSp>
            <p:nvCxnSpPr>
              <p:cNvPr id="13" name="Google Shape;13;p2"/>
              <p:cNvCxnSpPr/>
              <p:nvPr/>
            </p:nvCxnSpPr>
            <p:spPr>
              <a:xfrm flipH="1">
                <a:off x="4584850" y="148800"/>
                <a:ext cx="0" cy="5150700"/>
              </a:xfrm>
              <a:prstGeom prst="straightConnector1">
                <a:avLst/>
              </a:prstGeom>
              <a:noFill/>
              <a:ln w="38100" cap="flat" cmpd="sng">
                <a:solidFill>
                  <a:schemeClr val="accent3"/>
                </a:solidFill>
                <a:prstDash val="solid"/>
                <a:round/>
                <a:headEnd type="none" w="med" len="med"/>
                <a:tailEnd type="none" w="med" len="med"/>
              </a:ln>
            </p:spPr>
          </p:cxnSp>
          <p:cxnSp>
            <p:nvCxnSpPr>
              <p:cNvPr id="14" name="Google Shape;14;p2"/>
              <p:cNvCxnSpPr/>
              <p:nvPr/>
            </p:nvCxnSpPr>
            <p:spPr>
              <a:xfrm flipH="1">
                <a:off x="4920888" y="148800"/>
                <a:ext cx="0" cy="5150700"/>
              </a:xfrm>
              <a:prstGeom prst="straightConnector1">
                <a:avLst/>
              </a:prstGeom>
              <a:noFill/>
              <a:ln w="38100" cap="flat" cmpd="sng">
                <a:solidFill>
                  <a:schemeClr val="accent6"/>
                </a:solidFill>
                <a:prstDash val="solid"/>
                <a:round/>
                <a:headEnd type="none" w="med" len="med"/>
                <a:tailEnd type="none" w="med" len="med"/>
              </a:ln>
            </p:spPr>
          </p:cxnSp>
          <p:cxnSp>
            <p:nvCxnSpPr>
              <p:cNvPr id="15" name="Google Shape;15;p2"/>
              <p:cNvCxnSpPr/>
              <p:nvPr/>
            </p:nvCxnSpPr>
            <p:spPr>
              <a:xfrm flipH="1">
                <a:off x="4470388" y="148800"/>
                <a:ext cx="0" cy="5150700"/>
              </a:xfrm>
              <a:prstGeom prst="straightConnector1">
                <a:avLst/>
              </a:prstGeom>
              <a:noFill/>
              <a:ln w="38100" cap="flat" cmpd="sng">
                <a:solidFill>
                  <a:schemeClr val="accent2"/>
                </a:solidFill>
                <a:prstDash val="solid"/>
                <a:round/>
                <a:headEnd type="none" w="med" len="med"/>
                <a:tailEnd type="none" w="med" len="med"/>
              </a:ln>
            </p:spPr>
          </p:cxnSp>
          <p:cxnSp>
            <p:nvCxnSpPr>
              <p:cNvPr id="16" name="Google Shape;16;p2"/>
              <p:cNvCxnSpPr/>
              <p:nvPr/>
            </p:nvCxnSpPr>
            <p:spPr>
              <a:xfrm flipH="1">
                <a:off x="4806425" y="148800"/>
                <a:ext cx="0" cy="5150700"/>
              </a:xfrm>
              <a:prstGeom prst="straightConnector1">
                <a:avLst/>
              </a:prstGeom>
              <a:noFill/>
              <a:ln w="38100" cap="flat" cmpd="sng">
                <a:solidFill>
                  <a:schemeClr val="accent5"/>
                </a:solidFill>
                <a:prstDash val="solid"/>
                <a:round/>
                <a:headEnd type="none" w="med" len="med"/>
                <a:tailEnd type="none" w="med" len="med"/>
              </a:ln>
            </p:spPr>
          </p:cxnSp>
          <p:cxnSp>
            <p:nvCxnSpPr>
              <p:cNvPr id="17" name="Google Shape;17;p2"/>
              <p:cNvCxnSpPr/>
              <p:nvPr/>
            </p:nvCxnSpPr>
            <p:spPr>
              <a:xfrm flipH="1">
                <a:off x="4691988" y="148800"/>
                <a:ext cx="0" cy="5150700"/>
              </a:xfrm>
              <a:prstGeom prst="straightConnector1">
                <a:avLst/>
              </a:prstGeom>
              <a:noFill/>
              <a:ln w="38100" cap="flat" cmpd="sng">
                <a:solidFill>
                  <a:schemeClr val="accent4"/>
                </a:solidFill>
                <a:prstDash val="solid"/>
                <a:round/>
                <a:headEnd type="none" w="med" len="med"/>
                <a:tailEnd type="none" w="med" len="med"/>
              </a:ln>
            </p:spPr>
          </p:cxnSp>
          <p:cxnSp>
            <p:nvCxnSpPr>
              <p:cNvPr id="18" name="Google Shape;18;p2"/>
              <p:cNvCxnSpPr/>
              <p:nvPr/>
            </p:nvCxnSpPr>
            <p:spPr>
              <a:xfrm flipH="1">
                <a:off x="4355925" y="148800"/>
                <a:ext cx="0" cy="5150700"/>
              </a:xfrm>
              <a:prstGeom prst="straightConnector1">
                <a:avLst/>
              </a:prstGeom>
              <a:noFill/>
              <a:ln w="38100" cap="flat" cmpd="sng">
                <a:solidFill>
                  <a:schemeClr val="accent1"/>
                </a:solidFill>
                <a:prstDash val="solid"/>
                <a:round/>
                <a:headEnd type="none" w="med" len="med"/>
                <a:tailEnd type="none" w="med" len="med"/>
              </a:ln>
            </p:spPr>
          </p:cxnSp>
        </p:grpSp>
        <p:cxnSp>
          <p:nvCxnSpPr>
            <p:cNvPr id="19" name="Google Shape;19;p2"/>
            <p:cNvCxnSpPr/>
            <p:nvPr/>
          </p:nvCxnSpPr>
          <p:spPr>
            <a:xfrm flipH="1">
              <a:off x="1743000" y="-1"/>
              <a:ext cx="0" cy="5143500"/>
            </a:xfrm>
            <a:prstGeom prst="straightConnector1">
              <a:avLst/>
            </a:prstGeom>
            <a:noFill/>
            <a:ln w="38100" cap="flat" cmpd="sng">
              <a:solidFill>
                <a:srgbClr val="FFBB33"/>
              </a:solidFill>
              <a:prstDash val="solid"/>
              <a:round/>
              <a:headEnd type="none" w="med" len="med"/>
              <a:tailEnd type="none" w="med" len="med"/>
            </a:ln>
          </p:spPr>
        </p:cxnSp>
      </p:grpSp>
      <p:sp>
        <p:nvSpPr>
          <p:cNvPr id="20" name="Google Shape;20;p2"/>
          <p:cNvSpPr/>
          <p:nvPr/>
        </p:nvSpPr>
        <p:spPr>
          <a:xfrm>
            <a:off x="949900" y="2396925"/>
            <a:ext cx="1359000" cy="599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 name="Google Shape;21;p2"/>
          <p:cNvSpPr txBox="1">
            <a:spLocks noGrp="1"/>
          </p:cNvSpPr>
          <p:nvPr>
            <p:ph type="subTitle" idx="1"/>
          </p:nvPr>
        </p:nvSpPr>
        <p:spPr>
          <a:xfrm>
            <a:off x="922067" y="2613350"/>
            <a:ext cx="6678600" cy="661500"/>
          </a:xfrm>
          <a:prstGeom prst="rect">
            <a:avLst/>
          </a:prstGeom>
          <a:solidFill>
            <a:schemeClr val="lt1"/>
          </a:solidFill>
        </p:spPr>
        <p:txBody>
          <a:bodyPr spcFirstLastPara="1" wrap="square" lIns="0" tIns="91425" rIns="91425" bIns="91425" anchor="t" anchorCtr="0">
            <a:normAutofit/>
          </a:bodyPr>
          <a:lstStyle>
            <a:lvl1pPr lvl="0">
              <a:lnSpc>
                <a:spcPct val="100000"/>
              </a:lnSpc>
              <a:spcBef>
                <a:spcPct val="0"/>
              </a:spcBef>
              <a:spcAft>
                <a:spcPct val="0"/>
              </a:spcAft>
              <a:buClr>
                <a:schemeClr val="dk1"/>
              </a:buClr>
              <a:buSzPts val="1600"/>
              <a:buNone/>
              <a:defRPr sz="1600">
                <a:solidFill>
                  <a:schemeClr val="dk1"/>
                </a:solidFill>
                <a:highlight>
                  <a:schemeClr val="lt1"/>
                </a:highlight>
              </a:defRPr>
            </a:lvl1pPr>
            <a:lvl2pPr lvl="1">
              <a:lnSpc>
                <a:spcPct val="100000"/>
              </a:lnSpc>
              <a:spcBef>
                <a:spcPct val="0"/>
              </a:spcBef>
              <a:spcAft>
                <a:spcPct val="0"/>
              </a:spcAft>
              <a:buSzPts val="2800"/>
              <a:buNone/>
              <a:defRPr sz="2800">
                <a:highlight>
                  <a:schemeClr val="lt1"/>
                </a:highlight>
              </a:defRPr>
            </a:lvl2pPr>
            <a:lvl3pPr lvl="2">
              <a:lnSpc>
                <a:spcPct val="100000"/>
              </a:lnSpc>
              <a:spcBef>
                <a:spcPct val="0"/>
              </a:spcBef>
              <a:spcAft>
                <a:spcPct val="0"/>
              </a:spcAft>
              <a:buSzPts val="2800"/>
              <a:buNone/>
              <a:defRPr sz="2800">
                <a:highlight>
                  <a:schemeClr val="lt1"/>
                </a:highlight>
              </a:defRPr>
            </a:lvl3pPr>
            <a:lvl4pPr lvl="3">
              <a:lnSpc>
                <a:spcPct val="100000"/>
              </a:lnSpc>
              <a:spcBef>
                <a:spcPct val="0"/>
              </a:spcBef>
              <a:spcAft>
                <a:spcPct val="0"/>
              </a:spcAft>
              <a:buSzPts val="2800"/>
              <a:buNone/>
              <a:defRPr sz="2800">
                <a:highlight>
                  <a:schemeClr val="lt1"/>
                </a:highlight>
              </a:defRPr>
            </a:lvl4pPr>
            <a:lvl5pPr lvl="4">
              <a:lnSpc>
                <a:spcPct val="100000"/>
              </a:lnSpc>
              <a:spcBef>
                <a:spcPct val="0"/>
              </a:spcBef>
              <a:spcAft>
                <a:spcPct val="0"/>
              </a:spcAft>
              <a:buSzPts val="2800"/>
              <a:buNone/>
              <a:defRPr sz="2800">
                <a:highlight>
                  <a:schemeClr val="lt1"/>
                </a:highlight>
              </a:defRPr>
            </a:lvl5pPr>
            <a:lvl6pPr lvl="5">
              <a:lnSpc>
                <a:spcPct val="100000"/>
              </a:lnSpc>
              <a:spcBef>
                <a:spcPct val="0"/>
              </a:spcBef>
              <a:spcAft>
                <a:spcPct val="0"/>
              </a:spcAft>
              <a:buSzPts val="2800"/>
              <a:buNone/>
              <a:defRPr sz="2800">
                <a:highlight>
                  <a:schemeClr val="lt1"/>
                </a:highlight>
              </a:defRPr>
            </a:lvl6pPr>
            <a:lvl7pPr lvl="6">
              <a:lnSpc>
                <a:spcPct val="100000"/>
              </a:lnSpc>
              <a:spcBef>
                <a:spcPct val="0"/>
              </a:spcBef>
              <a:spcAft>
                <a:spcPct val="0"/>
              </a:spcAft>
              <a:buSzPts val="2800"/>
              <a:buNone/>
              <a:defRPr sz="2800">
                <a:highlight>
                  <a:schemeClr val="lt1"/>
                </a:highlight>
              </a:defRPr>
            </a:lvl7pPr>
            <a:lvl8pPr lvl="7">
              <a:lnSpc>
                <a:spcPct val="100000"/>
              </a:lnSpc>
              <a:spcBef>
                <a:spcPct val="0"/>
              </a:spcBef>
              <a:spcAft>
                <a:spcPct val="0"/>
              </a:spcAft>
              <a:buSzPts val="2800"/>
              <a:buNone/>
              <a:defRPr sz="2800">
                <a:highlight>
                  <a:schemeClr val="lt1"/>
                </a:highlight>
              </a:defRPr>
            </a:lvl8pPr>
            <a:lvl9pPr lvl="8">
              <a:lnSpc>
                <a:spcPct val="100000"/>
              </a:lnSpc>
              <a:spcBef>
                <a:spcPct val="0"/>
              </a:spcBef>
              <a:spcAft>
                <a:spcPct val="0"/>
              </a:spcAft>
              <a:buSzPts val="2800"/>
              <a:buNone/>
              <a:defRPr sz="2800">
                <a:highlight>
                  <a:schemeClr val="lt1"/>
                </a:highlight>
              </a:defRPr>
            </a:lvl9pPr>
          </a:lstStyle>
          <a:p>
            <a:endParaRPr/>
          </a:p>
        </p:txBody>
      </p:sp>
      <p:pic>
        <p:nvPicPr>
          <p:cNvPr id="22" name="Google Shape;22;p2"/>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5447175" y="3992200"/>
            <a:ext cx="1354899" cy="817851"/>
          </a:xfrm>
          <a:prstGeom prst="rect">
            <a:avLst/>
          </a:prstGeom>
          <a:noFill/>
          <a:ln>
            <a:noFill/>
          </a:ln>
        </p:spPr>
      </p:pic>
      <p:sp>
        <p:nvSpPr>
          <p:cNvPr id="23" name="Google Shape;23;p2"/>
          <p:cNvSpPr txBox="1">
            <a:spLocks noGrp="1"/>
          </p:cNvSpPr>
          <p:nvPr>
            <p:ph type="ctrTitle"/>
          </p:nvPr>
        </p:nvSpPr>
        <p:spPr>
          <a:xfrm>
            <a:off x="906050" y="1846700"/>
            <a:ext cx="6694500" cy="817800"/>
          </a:xfrm>
          <a:prstGeom prst="rect">
            <a:avLst/>
          </a:prstGeom>
          <a:solidFill>
            <a:schemeClr val="lt1"/>
          </a:solidFill>
        </p:spPr>
        <p:txBody>
          <a:bodyPr spcFirstLastPara="1" wrap="square" lIns="0" tIns="365750" rIns="91425" bIns="0" anchor="b" anchorCtr="0">
            <a:normAutofit/>
          </a:bodyPr>
          <a:lstStyle>
            <a:lvl1pPr lvl="0">
              <a:lnSpc>
                <a:spcPct val="90000"/>
              </a:lnSpc>
              <a:spcBef>
                <a:spcPct val="0"/>
              </a:spcBef>
              <a:spcAft>
                <a:spcPct val="0"/>
              </a:spcAft>
              <a:buClr>
                <a:srgbClr val="FFFFFF"/>
              </a:buClr>
              <a:buSzPts val="3000"/>
              <a:buNone/>
              <a:defRPr sz="3000">
                <a:solidFill>
                  <a:srgbClr val="FFFFFF"/>
                </a:solidFill>
                <a:highlight>
                  <a:schemeClr val="lt1"/>
                </a:highlight>
              </a:defRPr>
            </a:lvl1pPr>
            <a:lvl2pPr lvl="1">
              <a:spcBef>
                <a:spcPct val="0"/>
              </a:spcBef>
              <a:spcAft>
                <a:spcPct val="0"/>
              </a:spcAft>
              <a:buClr>
                <a:srgbClr val="FFFFFF"/>
              </a:buClr>
              <a:buSzPts val="5200"/>
              <a:buNone/>
              <a:defRPr sz="5200">
                <a:solidFill>
                  <a:srgbClr val="FFFFFF"/>
                </a:solidFill>
                <a:highlight>
                  <a:schemeClr val="lt1"/>
                </a:highlight>
              </a:defRPr>
            </a:lvl2pPr>
            <a:lvl3pPr lvl="2">
              <a:spcBef>
                <a:spcPct val="0"/>
              </a:spcBef>
              <a:spcAft>
                <a:spcPct val="0"/>
              </a:spcAft>
              <a:buClr>
                <a:srgbClr val="FFFFFF"/>
              </a:buClr>
              <a:buSzPts val="5200"/>
              <a:buNone/>
              <a:defRPr sz="5200">
                <a:solidFill>
                  <a:srgbClr val="FFFFFF"/>
                </a:solidFill>
                <a:highlight>
                  <a:schemeClr val="lt1"/>
                </a:highlight>
              </a:defRPr>
            </a:lvl3pPr>
            <a:lvl4pPr lvl="3">
              <a:spcBef>
                <a:spcPct val="0"/>
              </a:spcBef>
              <a:spcAft>
                <a:spcPct val="0"/>
              </a:spcAft>
              <a:buClr>
                <a:srgbClr val="FFFFFF"/>
              </a:buClr>
              <a:buSzPts val="5200"/>
              <a:buNone/>
              <a:defRPr sz="5200">
                <a:solidFill>
                  <a:srgbClr val="FFFFFF"/>
                </a:solidFill>
                <a:highlight>
                  <a:schemeClr val="lt1"/>
                </a:highlight>
              </a:defRPr>
            </a:lvl4pPr>
            <a:lvl5pPr lvl="4">
              <a:spcBef>
                <a:spcPct val="0"/>
              </a:spcBef>
              <a:spcAft>
                <a:spcPct val="0"/>
              </a:spcAft>
              <a:buClr>
                <a:srgbClr val="FFFFFF"/>
              </a:buClr>
              <a:buSzPts val="5200"/>
              <a:buNone/>
              <a:defRPr sz="5200">
                <a:solidFill>
                  <a:srgbClr val="FFFFFF"/>
                </a:solidFill>
                <a:highlight>
                  <a:schemeClr val="lt1"/>
                </a:highlight>
              </a:defRPr>
            </a:lvl5pPr>
            <a:lvl6pPr lvl="5">
              <a:spcBef>
                <a:spcPct val="0"/>
              </a:spcBef>
              <a:spcAft>
                <a:spcPct val="0"/>
              </a:spcAft>
              <a:buClr>
                <a:srgbClr val="FFFFFF"/>
              </a:buClr>
              <a:buSzPts val="5200"/>
              <a:buNone/>
              <a:defRPr sz="5200">
                <a:solidFill>
                  <a:srgbClr val="FFFFFF"/>
                </a:solidFill>
                <a:highlight>
                  <a:schemeClr val="lt1"/>
                </a:highlight>
              </a:defRPr>
            </a:lvl6pPr>
            <a:lvl7pPr lvl="6">
              <a:spcBef>
                <a:spcPct val="0"/>
              </a:spcBef>
              <a:spcAft>
                <a:spcPct val="0"/>
              </a:spcAft>
              <a:buClr>
                <a:srgbClr val="FFFFFF"/>
              </a:buClr>
              <a:buSzPts val="5200"/>
              <a:buNone/>
              <a:defRPr sz="5200">
                <a:solidFill>
                  <a:srgbClr val="FFFFFF"/>
                </a:solidFill>
                <a:highlight>
                  <a:schemeClr val="lt1"/>
                </a:highlight>
              </a:defRPr>
            </a:lvl7pPr>
            <a:lvl8pPr lvl="7">
              <a:spcBef>
                <a:spcPct val="0"/>
              </a:spcBef>
              <a:spcAft>
                <a:spcPct val="0"/>
              </a:spcAft>
              <a:buClr>
                <a:srgbClr val="FFFFFF"/>
              </a:buClr>
              <a:buSzPts val="5200"/>
              <a:buNone/>
              <a:defRPr sz="5200">
                <a:solidFill>
                  <a:srgbClr val="FFFFFF"/>
                </a:solidFill>
                <a:highlight>
                  <a:schemeClr val="lt1"/>
                </a:highlight>
              </a:defRPr>
            </a:lvl8pPr>
            <a:lvl9pPr lvl="8">
              <a:spcBef>
                <a:spcPct val="0"/>
              </a:spcBef>
              <a:spcAft>
                <a:spcPct val="0"/>
              </a:spcAft>
              <a:buClr>
                <a:srgbClr val="FFFFFF"/>
              </a:buClr>
              <a:buSzPts val="5200"/>
              <a:buNone/>
              <a:defRPr sz="5200">
                <a:solidFill>
                  <a:srgbClr val="FFFFFF"/>
                </a:solidFill>
                <a:highlight>
                  <a:schemeClr val="lt1"/>
                </a:highlight>
              </a:defRPr>
            </a:lvl9pPr>
          </a:lstStyle>
          <a:p>
            <a:endParaRPr/>
          </a:p>
        </p:txBody>
      </p:sp>
      <p:sp>
        <p:nvSpPr>
          <p:cNvPr id="24" name="Google Shape;24;p2"/>
          <p:cNvSpPr>
            <a:spLocks noGrp="1"/>
          </p:cNvSpPr>
          <p:nvPr>
            <p:ph type="pic" idx="2"/>
          </p:nvPr>
        </p:nvSpPr>
        <p:spPr>
          <a:xfrm>
            <a:off x="7079725" y="3992200"/>
            <a:ext cx="1680600" cy="817800"/>
          </a:xfrm>
          <a:prstGeom prst="rect">
            <a:avLst/>
          </a:prstGeom>
          <a:noFill/>
          <a:ln>
            <a:noFill/>
          </a:ln>
        </p:spPr>
        <p:txBody>
          <a:bodyPr/>
          <a:lstStyle/>
          <a:p>
            <a:endParaRPr/>
          </a:p>
        </p:txBody>
      </p:sp>
      <p:cxnSp>
        <p:nvCxnSpPr>
          <p:cNvPr id="25" name="Google Shape;25;p2"/>
          <p:cNvCxnSpPr/>
          <p:nvPr/>
        </p:nvCxnSpPr>
        <p:spPr>
          <a:xfrm flipH="1">
            <a:off x="6940900" y="4128475"/>
            <a:ext cx="0" cy="5406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Encerramento">
  <p:cSld name="CUSTOM_2">
    <p:bg>
      <p:bgPr>
        <a:solidFill>
          <a:schemeClr val="lt1"/>
        </a:solidFill>
        <a:effectLst/>
      </p:bgPr>
    </p:bg>
    <p:spTree>
      <p:nvGrpSpPr>
        <p:cNvPr id="1" name="Shape 131"/>
        <p:cNvGrpSpPr/>
        <p:nvPr/>
      </p:nvGrpSpPr>
      <p:grpSpPr>
        <a:xfrm>
          <a:off x="0" y="0"/>
          <a:ext cx="0" cy="0"/>
          <a:chOff x="0" y="0"/>
          <a:chExt cx="0" cy="0"/>
        </a:xfrm>
      </p:grpSpPr>
      <p:pic>
        <p:nvPicPr>
          <p:cNvPr id="132" name="Google Shape;132;p11"/>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4002400" y="2035600"/>
            <a:ext cx="1139200" cy="1395259"/>
          </a:xfrm>
          <a:prstGeom prst="rect">
            <a:avLst/>
          </a:prstGeom>
          <a:noFill/>
          <a:ln>
            <a:noFill/>
          </a:ln>
        </p:spPr>
      </p:pic>
      <p:sp>
        <p:nvSpPr>
          <p:cNvPr id="133" name="Google Shape;133;p11"/>
          <p:cNvSpPr txBox="1">
            <a:spLocks noGrp="1"/>
          </p:cNvSpPr>
          <p:nvPr>
            <p:ph type="body" idx="1"/>
          </p:nvPr>
        </p:nvSpPr>
        <p:spPr>
          <a:xfrm>
            <a:off x="330300" y="3212175"/>
            <a:ext cx="1958100" cy="1675500"/>
          </a:xfrm>
          <a:prstGeom prst="rect">
            <a:avLst/>
          </a:prstGeom>
        </p:spPr>
        <p:txBody>
          <a:bodyPr spcFirstLastPara="1" wrap="square" lIns="91425" tIns="91425" rIns="91425" bIns="91425" anchor="b" anchorCtr="0">
            <a:normAutofit/>
          </a:bodyPr>
          <a:lstStyle>
            <a:lvl1pPr marL="457200" lvl="0" indent="-292100">
              <a:spcBef>
                <a:spcPct val="0"/>
              </a:spcBef>
              <a:spcAft>
                <a:spcPct val="0"/>
              </a:spcAft>
              <a:buClr>
                <a:schemeClr val="dk1"/>
              </a:buClr>
              <a:buSzPts val="1000"/>
              <a:buChar char="●"/>
              <a:defRPr sz="1000">
                <a:solidFill>
                  <a:schemeClr val="dk1"/>
                </a:solidFill>
              </a:defRPr>
            </a:lvl1pPr>
            <a:lvl2pPr marL="914400" lvl="1" indent="-292100">
              <a:spcBef>
                <a:spcPts val="1000"/>
              </a:spcBef>
              <a:spcAft>
                <a:spcPct val="0"/>
              </a:spcAft>
              <a:buClr>
                <a:schemeClr val="dk1"/>
              </a:buClr>
              <a:buSzPts val="1000"/>
              <a:buChar char="○"/>
              <a:defRPr sz="1000">
                <a:solidFill>
                  <a:schemeClr val="dk1"/>
                </a:solidFill>
              </a:defRPr>
            </a:lvl2pPr>
            <a:lvl3pPr marL="1371600" lvl="2" indent="-292100">
              <a:spcBef>
                <a:spcPts val="1000"/>
              </a:spcBef>
              <a:spcAft>
                <a:spcPct val="0"/>
              </a:spcAft>
              <a:buClr>
                <a:schemeClr val="dk1"/>
              </a:buClr>
              <a:buSzPts val="1000"/>
              <a:buChar char="■"/>
              <a:defRPr sz="1000">
                <a:solidFill>
                  <a:schemeClr val="dk1"/>
                </a:solidFill>
              </a:defRPr>
            </a:lvl3pPr>
            <a:lvl4pPr marL="1828800" lvl="3" indent="-292100">
              <a:spcBef>
                <a:spcPts val="1000"/>
              </a:spcBef>
              <a:spcAft>
                <a:spcPct val="0"/>
              </a:spcAft>
              <a:buClr>
                <a:schemeClr val="dk1"/>
              </a:buClr>
              <a:buSzPts val="1000"/>
              <a:buChar char="●"/>
              <a:defRPr sz="1000">
                <a:solidFill>
                  <a:schemeClr val="dk1"/>
                </a:solidFill>
              </a:defRPr>
            </a:lvl4pPr>
            <a:lvl5pPr marL="2286000" lvl="4" indent="-292100">
              <a:spcBef>
                <a:spcPts val="1000"/>
              </a:spcBef>
              <a:spcAft>
                <a:spcPct val="0"/>
              </a:spcAft>
              <a:buClr>
                <a:schemeClr val="dk1"/>
              </a:buClr>
              <a:buSzPts val="1000"/>
              <a:buChar char="○"/>
              <a:defRPr sz="1000">
                <a:solidFill>
                  <a:schemeClr val="dk1"/>
                </a:solidFill>
              </a:defRPr>
            </a:lvl5pPr>
            <a:lvl6pPr marL="2743200" lvl="5" indent="-292100">
              <a:spcBef>
                <a:spcPts val="1000"/>
              </a:spcBef>
              <a:spcAft>
                <a:spcPct val="0"/>
              </a:spcAft>
              <a:buClr>
                <a:schemeClr val="dk1"/>
              </a:buClr>
              <a:buSzPts val="1000"/>
              <a:buChar char="■"/>
              <a:defRPr sz="1000">
                <a:solidFill>
                  <a:schemeClr val="dk1"/>
                </a:solidFill>
              </a:defRPr>
            </a:lvl6pPr>
            <a:lvl7pPr marL="3200400" lvl="6" indent="-292100">
              <a:spcBef>
                <a:spcPts val="1000"/>
              </a:spcBef>
              <a:spcAft>
                <a:spcPct val="0"/>
              </a:spcAft>
              <a:buClr>
                <a:schemeClr val="dk1"/>
              </a:buClr>
              <a:buSzPts val="1000"/>
              <a:buChar char="●"/>
              <a:defRPr sz="1000">
                <a:solidFill>
                  <a:schemeClr val="dk1"/>
                </a:solidFill>
              </a:defRPr>
            </a:lvl7pPr>
            <a:lvl8pPr marL="3657600" lvl="7" indent="-292100">
              <a:spcBef>
                <a:spcPts val="1000"/>
              </a:spcBef>
              <a:spcAft>
                <a:spcPct val="0"/>
              </a:spcAft>
              <a:buClr>
                <a:schemeClr val="dk1"/>
              </a:buClr>
              <a:buSzPts val="1000"/>
              <a:buChar char="○"/>
              <a:defRPr sz="1000">
                <a:solidFill>
                  <a:schemeClr val="dk1"/>
                </a:solidFill>
              </a:defRPr>
            </a:lvl8pPr>
            <a:lvl9pPr marL="4114800" lvl="8" indent="-292100">
              <a:spcBef>
                <a:spcPts val="1000"/>
              </a:spcBef>
              <a:spcAft>
                <a:spcPts val="1000"/>
              </a:spcAft>
              <a:buClr>
                <a:schemeClr val="dk1"/>
              </a:buClr>
              <a:buSzPts val="1000"/>
              <a:buChar char="■"/>
              <a:defRPr sz="1000">
                <a:solidFill>
                  <a:schemeClr val="dk1"/>
                </a:solidFill>
              </a:defRPr>
            </a:lvl9pPr>
          </a:lstStyle>
          <a:p>
            <a:endParaRPr/>
          </a:p>
        </p:txBody>
      </p:sp>
      <p:grpSp>
        <p:nvGrpSpPr>
          <p:cNvPr id="134" name="Google Shape;134;p11"/>
          <p:cNvGrpSpPr/>
          <p:nvPr/>
        </p:nvGrpSpPr>
        <p:grpSpPr>
          <a:xfrm>
            <a:off x="4157875" y="3607874"/>
            <a:ext cx="793100" cy="1535849"/>
            <a:chOff x="949900" y="-1"/>
            <a:chExt cx="793100" cy="5143500"/>
          </a:xfrm>
        </p:grpSpPr>
        <p:grpSp>
          <p:nvGrpSpPr>
            <p:cNvPr id="135" name="Google Shape;135;p11"/>
            <p:cNvGrpSpPr/>
            <p:nvPr/>
          </p:nvGrpSpPr>
          <p:grpSpPr>
            <a:xfrm>
              <a:off x="949900" y="-1"/>
              <a:ext cx="672100" cy="5143489"/>
              <a:chOff x="4248788" y="148800"/>
              <a:chExt cx="672100" cy="5150700"/>
            </a:xfrm>
          </p:grpSpPr>
          <p:cxnSp>
            <p:nvCxnSpPr>
              <p:cNvPr id="136" name="Google Shape;136;p11"/>
              <p:cNvCxnSpPr/>
              <p:nvPr/>
            </p:nvCxnSpPr>
            <p:spPr>
              <a:xfrm flipH="1">
                <a:off x="4248788" y="148800"/>
                <a:ext cx="0" cy="5150700"/>
              </a:xfrm>
              <a:prstGeom prst="straightConnector1">
                <a:avLst/>
              </a:prstGeom>
              <a:noFill/>
              <a:ln w="38100" cap="flat" cmpd="sng">
                <a:solidFill>
                  <a:schemeClr val="lt2"/>
                </a:solidFill>
                <a:prstDash val="solid"/>
                <a:round/>
                <a:headEnd type="none" w="med" len="med"/>
                <a:tailEnd type="none" w="med" len="med"/>
              </a:ln>
            </p:spPr>
          </p:cxnSp>
          <p:cxnSp>
            <p:nvCxnSpPr>
              <p:cNvPr id="137" name="Google Shape;137;p11"/>
              <p:cNvCxnSpPr/>
              <p:nvPr/>
            </p:nvCxnSpPr>
            <p:spPr>
              <a:xfrm flipH="1">
                <a:off x="4584850" y="148800"/>
                <a:ext cx="0" cy="5150700"/>
              </a:xfrm>
              <a:prstGeom prst="straightConnector1">
                <a:avLst/>
              </a:prstGeom>
              <a:noFill/>
              <a:ln w="38100" cap="flat" cmpd="sng">
                <a:solidFill>
                  <a:schemeClr val="accent3"/>
                </a:solidFill>
                <a:prstDash val="solid"/>
                <a:round/>
                <a:headEnd type="none" w="med" len="med"/>
                <a:tailEnd type="none" w="med" len="med"/>
              </a:ln>
            </p:spPr>
          </p:cxnSp>
          <p:cxnSp>
            <p:nvCxnSpPr>
              <p:cNvPr id="138" name="Google Shape;138;p11"/>
              <p:cNvCxnSpPr/>
              <p:nvPr/>
            </p:nvCxnSpPr>
            <p:spPr>
              <a:xfrm flipH="1">
                <a:off x="4920888" y="148800"/>
                <a:ext cx="0" cy="5150700"/>
              </a:xfrm>
              <a:prstGeom prst="straightConnector1">
                <a:avLst/>
              </a:prstGeom>
              <a:noFill/>
              <a:ln w="38100" cap="flat" cmpd="sng">
                <a:solidFill>
                  <a:schemeClr val="accent6"/>
                </a:solidFill>
                <a:prstDash val="solid"/>
                <a:round/>
                <a:headEnd type="none" w="med" len="med"/>
                <a:tailEnd type="none" w="med" len="med"/>
              </a:ln>
            </p:spPr>
          </p:cxnSp>
          <p:cxnSp>
            <p:nvCxnSpPr>
              <p:cNvPr id="139" name="Google Shape;139;p11"/>
              <p:cNvCxnSpPr/>
              <p:nvPr/>
            </p:nvCxnSpPr>
            <p:spPr>
              <a:xfrm flipH="1">
                <a:off x="4470388" y="148800"/>
                <a:ext cx="0" cy="5150700"/>
              </a:xfrm>
              <a:prstGeom prst="straightConnector1">
                <a:avLst/>
              </a:prstGeom>
              <a:noFill/>
              <a:ln w="38100" cap="flat" cmpd="sng">
                <a:solidFill>
                  <a:schemeClr val="accent2"/>
                </a:solidFill>
                <a:prstDash val="solid"/>
                <a:round/>
                <a:headEnd type="none" w="med" len="med"/>
                <a:tailEnd type="none" w="med" len="med"/>
              </a:ln>
            </p:spPr>
          </p:cxnSp>
          <p:cxnSp>
            <p:nvCxnSpPr>
              <p:cNvPr id="140" name="Google Shape;140;p11"/>
              <p:cNvCxnSpPr/>
              <p:nvPr/>
            </p:nvCxnSpPr>
            <p:spPr>
              <a:xfrm flipH="1">
                <a:off x="4806425" y="148800"/>
                <a:ext cx="0" cy="5150700"/>
              </a:xfrm>
              <a:prstGeom prst="straightConnector1">
                <a:avLst/>
              </a:prstGeom>
              <a:noFill/>
              <a:ln w="38100" cap="flat" cmpd="sng">
                <a:solidFill>
                  <a:schemeClr val="accent5"/>
                </a:solidFill>
                <a:prstDash val="solid"/>
                <a:round/>
                <a:headEnd type="none" w="med" len="med"/>
                <a:tailEnd type="none" w="med" len="med"/>
              </a:ln>
            </p:spPr>
          </p:cxnSp>
          <p:cxnSp>
            <p:nvCxnSpPr>
              <p:cNvPr id="141" name="Google Shape;141;p11"/>
              <p:cNvCxnSpPr/>
              <p:nvPr/>
            </p:nvCxnSpPr>
            <p:spPr>
              <a:xfrm flipH="1">
                <a:off x="4691988" y="148800"/>
                <a:ext cx="0" cy="5150700"/>
              </a:xfrm>
              <a:prstGeom prst="straightConnector1">
                <a:avLst/>
              </a:prstGeom>
              <a:noFill/>
              <a:ln w="38100" cap="flat" cmpd="sng">
                <a:solidFill>
                  <a:schemeClr val="accent4"/>
                </a:solidFill>
                <a:prstDash val="solid"/>
                <a:round/>
                <a:headEnd type="none" w="med" len="med"/>
                <a:tailEnd type="none" w="med" len="med"/>
              </a:ln>
            </p:spPr>
          </p:cxnSp>
          <p:cxnSp>
            <p:nvCxnSpPr>
              <p:cNvPr id="142" name="Google Shape;142;p11"/>
              <p:cNvCxnSpPr/>
              <p:nvPr/>
            </p:nvCxnSpPr>
            <p:spPr>
              <a:xfrm flipH="1">
                <a:off x="4355925" y="148800"/>
                <a:ext cx="0" cy="5150700"/>
              </a:xfrm>
              <a:prstGeom prst="straightConnector1">
                <a:avLst/>
              </a:prstGeom>
              <a:noFill/>
              <a:ln w="38100" cap="flat" cmpd="sng">
                <a:solidFill>
                  <a:schemeClr val="accent1"/>
                </a:solidFill>
                <a:prstDash val="solid"/>
                <a:round/>
                <a:headEnd type="none" w="med" len="med"/>
                <a:tailEnd type="none" w="med" len="med"/>
              </a:ln>
            </p:spPr>
          </p:cxnSp>
        </p:grpSp>
        <p:cxnSp>
          <p:nvCxnSpPr>
            <p:cNvPr id="143" name="Google Shape;143;p11"/>
            <p:cNvCxnSpPr/>
            <p:nvPr/>
          </p:nvCxnSpPr>
          <p:spPr>
            <a:xfrm flipH="1">
              <a:off x="1743000" y="-1"/>
              <a:ext cx="0" cy="5143500"/>
            </a:xfrm>
            <a:prstGeom prst="straightConnector1">
              <a:avLst/>
            </a:prstGeom>
            <a:noFill/>
            <a:ln w="38100" cap="flat" cmpd="sng">
              <a:solidFill>
                <a:srgbClr val="FFBB33"/>
              </a:solidFill>
              <a:prstDash val="solid"/>
              <a:round/>
              <a:headEnd type="none" w="med" len="med"/>
              <a:tailEnd type="none" w="med" len="med"/>
            </a:ln>
          </p:spPr>
        </p:cxnSp>
      </p:grpSp>
      <p:cxnSp>
        <p:nvCxnSpPr>
          <p:cNvPr id="144" name="Google Shape;144;p11"/>
          <p:cNvCxnSpPr/>
          <p:nvPr/>
        </p:nvCxnSpPr>
        <p:spPr>
          <a:xfrm>
            <a:off x="4026125" y="3607875"/>
            <a:ext cx="1056600" cy="0"/>
          </a:xfrm>
          <a:prstGeom prst="straightConnector1">
            <a:avLst/>
          </a:prstGeom>
          <a:noFill/>
          <a:ln w="38100" cap="flat" cmpd="sng">
            <a:solidFill>
              <a:schemeClr val="dk1"/>
            </a:solidFill>
            <a:prstDash val="solid"/>
            <a:round/>
            <a:headEnd type="none" w="med" len="med"/>
            <a:tailEnd type="none" w="med" len="med"/>
          </a:ln>
        </p:spPr>
      </p:cxn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bertura de seção" type="secHead">
  <p:cSld name="SECTION_HEADER">
    <p:bg>
      <p:bgPr>
        <a:solidFill>
          <a:schemeClr val="dk2"/>
        </a:solidFill>
        <a:effectLst/>
      </p:bgPr>
    </p:bg>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914850" y="2150850"/>
            <a:ext cx="7314300" cy="841800"/>
          </a:xfrm>
          <a:prstGeom prst="rect">
            <a:avLst/>
          </a:prstGeom>
          <a:solidFill>
            <a:schemeClr val="dk2"/>
          </a:solidFill>
        </p:spPr>
        <p:txBody>
          <a:bodyPr spcFirstLastPara="1" wrap="square" lIns="0" tIns="91425" rIns="91425" bIns="91425" anchor="ctr" anchorCtr="0">
            <a:normAutofit/>
          </a:bodyPr>
          <a:lstStyle>
            <a:lvl1pPr lvl="0">
              <a:spcBef>
                <a:spcPct val="0"/>
              </a:spcBef>
              <a:spcAft>
                <a:spcPct val="0"/>
              </a:spcAft>
              <a:buClr>
                <a:srgbClr val="FFFFFF"/>
              </a:buClr>
              <a:buSzPts val="3000"/>
              <a:buNone/>
              <a:defRPr sz="3000">
                <a:solidFill>
                  <a:srgbClr val="FFFFFF"/>
                </a:solidFill>
              </a:defRPr>
            </a:lvl1pPr>
            <a:lvl2pPr lvl="1" algn="ctr">
              <a:spcBef>
                <a:spcPct val="0"/>
              </a:spcBef>
              <a:spcAft>
                <a:spcPct val="0"/>
              </a:spcAft>
              <a:buSzPts val="3600"/>
              <a:buNone/>
              <a:defRPr sz="3600"/>
            </a:lvl2pPr>
            <a:lvl3pPr lvl="2" algn="ctr">
              <a:spcBef>
                <a:spcPct val="0"/>
              </a:spcBef>
              <a:spcAft>
                <a:spcPct val="0"/>
              </a:spcAft>
              <a:buSzPts val="3600"/>
              <a:buNone/>
              <a:defRPr sz="3600"/>
            </a:lvl3pPr>
            <a:lvl4pPr lvl="3" algn="ctr">
              <a:spcBef>
                <a:spcPct val="0"/>
              </a:spcBef>
              <a:spcAft>
                <a:spcPct val="0"/>
              </a:spcAft>
              <a:buSzPts val="3600"/>
              <a:buNone/>
              <a:defRPr sz="3600"/>
            </a:lvl4pPr>
            <a:lvl5pPr lvl="4" algn="ctr">
              <a:spcBef>
                <a:spcPct val="0"/>
              </a:spcBef>
              <a:spcAft>
                <a:spcPct val="0"/>
              </a:spcAft>
              <a:buSzPts val="3600"/>
              <a:buNone/>
              <a:defRPr sz="3600"/>
            </a:lvl5pPr>
            <a:lvl6pPr lvl="5" algn="ctr">
              <a:spcBef>
                <a:spcPct val="0"/>
              </a:spcBef>
              <a:spcAft>
                <a:spcPct val="0"/>
              </a:spcAft>
              <a:buSzPts val="3600"/>
              <a:buNone/>
              <a:defRPr sz="3600"/>
            </a:lvl6pPr>
            <a:lvl7pPr lvl="6" algn="ctr">
              <a:spcBef>
                <a:spcPct val="0"/>
              </a:spcBef>
              <a:spcAft>
                <a:spcPct val="0"/>
              </a:spcAft>
              <a:buSzPts val="3600"/>
              <a:buNone/>
              <a:defRPr sz="3600"/>
            </a:lvl7pPr>
            <a:lvl8pPr lvl="7" algn="ctr">
              <a:spcBef>
                <a:spcPct val="0"/>
              </a:spcBef>
              <a:spcAft>
                <a:spcPct val="0"/>
              </a:spcAft>
              <a:buSzPts val="3600"/>
              <a:buNone/>
              <a:defRPr sz="3600"/>
            </a:lvl8pPr>
            <a:lvl9pPr lvl="8" algn="ctr">
              <a:spcBef>
                <a:spcPct val="0"/>
              </a:spcBef>
              <a:spcAft>
                <a:spcPct val="0"/>
              </a:spcAft>
              <a:buSzPts val="3600"/>
              <a:buNone/>
              <a:defRPr sz="3600"/>
            </a:lvl9pPr>
          </a:lstStyle>
          <a:p>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o - Uma coluna">
  <p:cSld name="CUSTOM">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930300" y="383575"/>
            <a:ext cx="7283400" cy="710400"/>
          </a:xfrm>
          <a:prstGeom prst="rect">
            <a:avLst/>
          </a:prstGeom>
        </p:spPr>
        <p:txBody>
          <a:bodyPr spcFirstLastPara="1" wrap="square" lIns="0" tIns="91425" rIns="91425" bIns="91425" anchor="b" anchorCtr="0">
            <a:normAutofit/>
          </a:bodyPr>
          <a:lstStyle>
            <a:lvl1pPr lvl="0">
              <a:spcBef>
                <a:spcPct val="0"/>
              </a:spcBef>
              <a:spcAft>
                <a:spcPct val="0"/>
              </a:spcAft>
              <a:buClr>
                <a:schemeClr val="dk2"/>
              </a:buClr>
              <a:buSzPts val="2000"/>
              <a:buNone/>
              <a:defRPr>
                <a:solidFill>
                  <a:schemeClr val="dk2"/>
                </a:solidFill>
              </a:defRPr>
            </a:lvl1pPr>
            <a:lvl2pPr lvl="1">
              <a:spcBef>
                <a:spcPct val="0"/>
              </a:spcBef>
              <a:spcAft>
                <a:spcPct val="0"/>
              </a:spcAft>
              <a:buSzPts val="2800"/>
              <a:buNone/>
              <a:defRPr>
                <a:latin typeface="Montserrat"/>
                <a:ea typeface="Montserrat"/>
                <a:cs typeface="Montserrat"/>
                <a:sym typeface="Montserrat"/>
              </a:defRPr>
            </a:lvl2pPr>
            <a:lvl3pPr lvl="2">
              <a:spcBef>
                <a:spcPct val="0"/>
              </a:spcBef>
              <a:spcAft>
                <a:spcPct val="0"/>
              </a:spcAft>
              <a:buSzPts val="2800"/>
              <a:buNone/>
              <a:defRPr>
                <a:latin typeface="Montserrat"/>
                <a:ea typeface="Montserrat"/>
                <a:cs typeface="Montserrat"/>
                <a:sym typeface="Montserrat"/>
              </a:defRPr>
            </a:lvl3pPr>
            <a:lvl4pPr lvl="3">
              <a:spcBef>
                <a:spcPct val="0"/>
              </a:spcBef>
              <a:spcAft>
                <a:spcPct val="0"/>
              </a:spcAft>
              <a:buSzPts val="2800"/>
              <a:buNone/>
              <a:defRPr>
                <a:latin typeface="Montserrat"/>
                <a:ea typeface="Montserrat"/>
                <a:cs typeface="Montserrat"/>
                <a:sym typeface="Montserrat"/>
              </a:defRPr>
            </a:lvl4pPr>
            <a:lvl5pPr lvl="4">
              <a:spcBef>
                <a:spcPct val="0"/>
              </a:spcBef>
              <a:spcAft>
                <a:spcPct val="0"/>
              </a:spcAft>
              <a:buSzPts val="2800"/>
              <a:buNone/>
              <a:defRPr>
                <a:latin typeface="Montserrat"/>
                <a:ea typeface="Montserrat"/>
                <a:cs typeface="Montserrat"/>
                <a:sym typeface="Montserrat"/>
              </a:defRPr>
            </a:lvl5pPr>
            <a:lvl6pPr lvl="5">
              <a:spcBef>
                <a:spcPct val="0"/>
              </a:spcBef>
              <a:spcAft>
                <a:spcPct val="0"/>
              </a:spcAft>
              <a:buSzPts val="2800"/>
              <a:buNone/>
              <a:defRPr>
                <a:latin typeface="Montserrat"/>
                <a:ea typeface="Montserrat"/>
                <a:cs typeface="Montserrat"/>
                <a:sym typeface="Montserrat"/>
              </a:defRPr>
            </a:lvl6pPr>
            <a:lvl7pPr lvl="6">
              <a:spcBef>
                <a:spcPct val="0"/>
              </a:spcBef>
              <a:spcAft>
                <a:spcPct val="0"/>
              </a:spcAft>
              <a:buSzPts val="2800"/>
              <a:buNone/>
              <a:defRPr>
                <a:latin typeface="Montserrat"/>
                <a:ea typeface="Montserrat"/>
                <a:cs typeface="Montserrat"/>
                <a:sym typeface="Montserrat"/>
              </a:defRPr>
            </a:lvl7pPr>
            <a:lvl8pPr lvl="7">
              <a:spcBef>
                <a:spcPct val="0"/>
              </a:spcBef>
              <a:spcAft>
                <a:spcPct val="0"/>
              </a:spcAft>
              <a:buSzPts val="2800"/>
              <a:buNone/>
              <a:defRPr>
                <a:latin typeface="Montserrat"/>
                <a:ea typeface="Montserrat"/>
                <a:cs typeface="Montserrat"/>
                <a:sym typeface="Montserrat"/>
              </a:defRPr>
            </a:lvl8pPr>
            <a:lvl9pPr lvl="8">
              <a:spcBef>
                <a:spcPct val="0"/>
              </a:spcBef>
              <a:spcAft>
                <a:spcPct val="0"/>
              </a:spcAft>
              <a:buSzPts val="2800"/>
              <a:buNone/>
              <a:defRPr>
                <a:latin typeface="Montserrat"/>
                <a:ea typeface="Montserrat"/>
                <a:cs typeface="Montserrat"/>
                <a:sym typeface="Montserrat"/>
              </a:defRPr>
            </a:lvl9pPr>
          </a:lstStyle>
          <a:p>
            <a:endParaRPr/>
          </a:p>
        </p:txBody>
      </p:sp>
      <p:cxnSp>
        <p:nvCxnSpPr>
          <p:cNvPr id="30" name="Google Shape;30;p4"/>
          <p:cNvCxnSpPr/>
          <p:nvPr/>
        </p:nvCxnSpPr>
        <p:spPr>
          <a:xfrm>
            <a:off x="942600" y="1055725"/>
            <a:ext cx="7291500" cy="0"/>
          </a:xfrm>
          <a:prstGeom prst="straightConnector1">
            <a:avLst/>
          </a:prstGeom>
          <a:noFill/>
          <a:ln w="19050" cap="flat" cmpd="sng">
            <a:solidFill>
              <a:schemeClr val="dk2"/>
            </a:solidFill>
            <a:prstDash val="solid"/>
            <a:round/>
            <a:headEnd type="none" w="med" len="med"/>
            <a:tailEnd type="none" w="med" len="med"/>
          </a:ln>
        </p:spPr>
      </p:cxnSp>
      <p:sp>
        <p:nvSpPr>
          <p:cNvPr id="31" name="Google Shape;31;p4"/>
          <p:cNvSpPr txBox="1">
            <a:spLocks noGrp="1"/>
          </p:cNvSpPr>
          <p:nvPr>
            <p:ph type="body" idx="1"/>
          </p:nvPr>
        </p:nvSpPr>
        <p:spPr>
          <a:xfrm>
            <a:off x="942600" y="1374075"/>
            <a:ext cx="7271100" cy="2776200"/>
          </a:xfrm>
          <a:prstGeom prst="rect">
            <a:avLst/>
          </a:prstGeom>
        </p:spPr>
        <p:txBody>
          <a:bodyPr spcFirstLastPara="1" wrap="square" lIns="91425" tIns="0" rIns="91425" bIns="0" anchor="t" anchorCtr="0">
            <a:normAutofit/>
          </a:bodyPr>
          <a:lstStyle>
            <a:lvl1pPr marL="457200" lvl="0" indent="-304800">
              <a:lnSpc>
                <a:spcPct val="115000"/>
              </a:lnSpc>
              <a:spcBef>
                <a:spcPct val="0"/>
              </a:spcBef>
              <a:spcAft>
                <a:spcPct val="0"/>
              </a:spcAft>
              <a:buSzPts val="1200"/>
              <a:buChar char="●"/>
              <a:defRPr/>
            </a:lvl1pPr>
            <a:lvl2pPr marL="914400" lvl="1" indent="-304800">
              <a:lnSpc>
                <a:spcPct val="115000"/>
              </a:lnSpc>
              <a:spcBef>
                <a:spcPts val="1000"/>
              </a:spcBef>
              <a:spcAft>
                <a:spcPct val="0"/>
              </a:spcAft>
              <a:buSzPts val="1200"/>
              <a:buChar char="○"/>
              <a:defRPr/>
            </a:lvl2pPr>
            <a:lvl3pPr marL="1371600" lvl="2" indent="-304800">
              <a:lnSpc>
                <a:spcPct val="115000"/>
              </a:lnSpc>
              <a:spcBef>
                <a:spcPts val="1000"/>
              </a:spcBef>
              <a:spcAft>
                <a:spcPct val="0"/>
              </a:spcAft>
              <a:buSzPts val="1200"/>
              <a:buChar char="■"/>
              <a:defRPr/>
            </a:lvl3pPr>
            <a:lvl4pPr marL="1828800" lvl="3" indent="-304800">
              <a:lnSpc>
                <a:spcPct val="115000"/>
              </a:lnSpc>
              <a:spcBef>
                <a:spcPts val="1000"/>
              </a:spcBef>
              <a:spcAft>
                <a:spcPct val="0"/>
              </a:spcAft>
              <a:buSzPts val="1200"/>
              <a:buChar char="●"/>
              <a:defRPr/>
            </a:lvl4pPr>
            <a:lvl5pPr marL="2286000" lvl="4" indent="-304800">
              <a:lnSpc>
                <a:spcPct val="115000"/>
              </a:lnSpc>
              <a:spcBef>
                <a:spcPts val="1000"/>
              </a:spcBef>
              <a:spcAft>
                <a:spcPct val="0"/>
              </a:spcAft>
              <a:buSzPts val="1200"/>
              <a:buChar char="○"/>
              <a:defRPr/>
            </a:lvl5pPr>
            <a:lvl6pPr marL="2743200" lvl="5" indent="-304800">
              <a:lnSpc>
                <a:spcPct val="115000"/>
              </a:lnSpc>
              <a:spcBef>
                <a:spcPts val="1000"/>
              </a:spcBef>
              <a:spcAft>
                <a:spcPct val="0"/>
              </a:spcAft>
              <a:buSzPts val="1200"/>
              <a:buChar char="■"/>
              <a:defRPr/>
            </a:lvl6pPr>
            <a:lvl7pPr marL="3200400" lvl="6" indent="-304800">
              <a:lnSpc>
                <a:spcPct val="115000"/>
              </a:lnSpc>
              <a:spcBef>
                <a:spcPts val="1000"/>
              </a:spcBef>
              <a:spcAft>
                <a:spcPct val="0"/>
              </a:spcAft>
              <a:buSzPts val="1200"/>
              <a:buChar char="●"/>
              <a:defRPr/>
            </a:lvl7pPr>
            <a:lvl8pPr marL="3657600" lvl="7" indent="-304800">
              <a:lnSpc>
                <a:spcPct val="115000"/>
              </a:lnSpc>
              <a:spcBef>
                <a:spcPts val="1000"/>
              </a:spcBef>
              <a:spcAft>
                <a:spcPct val="0"/>
              </a:spcAft>
              <a:buSzPts val="1200"/>
              <a:buChar char="○"/>
              <a:defRPr/>
            </a:lvl8pPr>
            <a:lvl9pPr marL="4114800" lvl="8" indent="-304800">
              <a:lnSpc>
                <a:spcPct val="115000"/>
              </a:lnSpc>
              <a:spcBef>
                <a:spcPts val="1000"/>
              </a:spcBef>
              <a:spcAft>
                <a:spcPts val="1000"/>
              </a:spcAft>
              <a:buSzPts val="1200"/>
              <a:buChar char="■"/>
              <a:defRPr/>
            </a:lvl9pPr>
          </a:lstStyle>
          <a:p>
            <a:endParaRPr/>
          </a:p>
        </p:txBody>
      </p:sp>
      <p:sp>
        <p:nvSpPr>
          <p:cNvPr id="32" name="Google Shape;32;p4"/>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lvl1pPr lvl="0" algn="ctr" rtl="0">
              <a:buNone/>
              <a:defRPr b="1">
                <a:solidFill>
                  <a:schemeClr val="dk2"/>
                </a:solidFill>
              </a:defRPr>
            </a:lvl1pPr>
            <a:lvl2pPr lvl="1" algn="ctr" rtl="0">
              <a:buNone/>
              <a:defRPr b="1">
                <a:solidFill>
                  <a:schemeClr val="dk2"/>
                </a:solidFill>
              </a:defRPr>
            </a:lvl2pPr>
            <a:lvl3pPr lvl="2" algn="ctr" rtl="0">
              <a:buNone/>
              <a:defRPr b="1">
                <a:solidFill>
                  <a:schemeClr val="dk2"/>
                </a:solidFill>
              </a:defRPr>
            </a:lvl3pPr>
            <a:lvl4pPr lvl="3" algn="ctr" rtl="0">
              <a:buNone/>
              <a:defRPr b="1">
                <a:solidFill>
                  <a:schemeClr val="dk2"/>
                </a:solidFill>
              </a:defRPr>
            </a:lvl4pPr>
            <a:lvl5pPr lvl="4" algn="ctr" rtl="0">
              <a:buNone/>
              <a:defRPr b="1">
                <a:solidFill>
                  <a:schemeClr val="dk2"/>
                </a:solidFill>
              </a:defRPr>
            </a:lvl5pPr>
            <a:lvl6pPr lvl="5" algn="ctr" rtl="0">
              <a:buNone/>
              <a:defRPr b="1">
                <a:solidFill>
                  <a:schemeClr val="dk2"/>
                </a:solidFill>
              </a:defRPr>
            </a:lvl6pPr>
            <a:lvl7pPr lvl="6" algn="ctr" rtl="0">
              <a:buNone/>
              <a:defRPr b="1">
                <a:solidFill>
                  <a:schemeClr val="dk2"/>
                </a:solidFill>
              </a:defRPr>
            </a:lvl7pPr>
            <a:lvl8pPr lvl="7" algn="ctr" rtl="0">
              <a:buNone/>
              <a:defRPr b="1">
                <a:solidFill>
                  <a:schemeClr val="dk2"/>
                </a:solidFill>
              </a:defRPr>
            </a:lvl8pPr>
            <a:lvl9pPr lvl="8" algn="ctr" rtl="0">
              <a:buNone/>
              <a:defRPr b="1">
                <a:solidFill>
                  <a:schemeClr val="dk2"/>
                </a:solidFill>
              </a:defRPr>
            </a:lvl9pPr>
          </a:lstStyle>
          <a:p>
            <a:pPr marL="0" lvl="0" indent="0" algn="ctr" rtl="0">
              <a:spcBef>
                <a:spcPct val="0"/>
              </a:spcBef>
              <a:spcAft>
                <a:spcPct val="0"/>
              </a:spcAft>
              <a:buNone/>
            </a:pPr>
            <a:fld id="{00000000-1234-1234-1234-123412341234}" type="slidenum">
              <a:rPr lang="en"/>
              <a:t>‹nº›</a:t>
            </a:fld>
            <a:endParaRPr>
              <a:solidFill>
                <a:schemeClr val="accent1"/>
              </a:solidFill>
            </a:endParaRPr>
          </a:p>
        </p:txBody>
      </p:sp>
      <p:grpSp>
        <p:nvGrpSpPr>
          <p:cNvPr id="33" name="Google Shape;33;p4"/>
          <p:cNvGrpSpPr/>
          <p:nvPr/>
        </p:nvGrpSpPr>
        <p:grpSpPr>
          <a:xfrm>
            <a:off x="949900" y="4433254"/>
            <a:ext cx="793100" cy="710317"/>
            <a:chOff x="949900" y="-1"/>
            <a:chExt cx="793100" cy="5143500"/>
          </a:xfrm>
        </p:grpSpPr>
        <p:grpSp>
          <p:nvGrpSpPr>
            <p:cNvPr id="34" name="Google Shape;34;p4"/>
            <p:cNvGrpSpPr/>
            <p:nvPr/>
          </p:nvGrpSpPr>
          <p:grpSpPr>
            <a:xfrm>
              <a:off x="949900" y="-1"/>
              <a:ext cx="672100" cy="5143489"/>
              <a:chOff x="4248788" y="148800"/>
              <a:chExt cx="672100" cy="5150700"/>
            </a:xfrm>
          </p:grpSpPr>
          <p:cxnSp>
            <p:nvCxnSpPr>
              <p:cNvPr id="35" name="Google Shape;35;p4"/>
              <p:cNvCxnSpPr/>
              <p:nvPr/>
            </p:nvCxnSpPr>
            <p:spPr>
              <a:xfrm flipH="1">
                <a:off x="4248788" y="148800"/>
                <a:ext cx="0" cy="5150700"/>
              </a:xfrm>
              <a:prstGeom prst="straightConnector1">
                <a:avLst/>
              </a:prstGeom>
              <a:noFill/>
              <a:ln w="38100" cap="flat" cmpd="sng">
                <a:solidFill>
                  <a:schemeClr val="lt2"/>
                </a:solidFill>
                <a:prstDash val="solid"/>
                <a:round/>
                <a:headEnd type="none" w="med" len="med"/>
                <a:tailEnd type="none" w="med" len="med"/>
              </a:ln>
            </p:spPr>
          </p:cxnSp>
          <p:cxnSp>
            <p:nvCxnSpPr>
              <p:cNvPr id="36" name="Google Shape;36;p4"/>
              <p:cNvCxnSpPr/>
              <p:nvPr/>
            </p:nvCxnSpPr>
            <p:spPr>
              <a:xfrm flipH="1">
                <a:off x="4584850" y="148800"/>
                <a:ext cx="0" cy="5150700"/>
              </a:xfrm>
              <a:prstGeom prst="straightConnector1">
                <a:avLst/>
              </a:prstGeom>
              <a:noFill/>
              <a:ln w="38100" cap="flat" cmpd="sng">
                <a:solidFill>
                  <a:schemeClr val="accent3"/>
                </a:solidFill>
                <a:prstDash val="solid"/>
                <a:round/>
                <a:headEnd type="none" w="med" len="med"/>
                <a:tailEnd type="none" w="med" len="med"/>
              </a:ln>
            </p:spPr>
          </p:cxnSp>
          <p:cxnSp>
            <p:nvCxnSpPr>
              <p:cNvPr id="37" name="Google Shape;37;p4"/>
              <p:cNvCxnSpPr/>
              <p:nvPr/>
            </p:nvCxnSpPr>
            <p:spPr>
              <a:xfrm flipH="1">
                <a:off x="4920888" y="148800"/>
                <a:ext cx="0" cy="5150700"/>
              </a:xfrm>
              <a:prstGeom prst="straightConnector1">
                <a:avLst/>
              </a:prstGeom>
              <a:noFill/>
              <a:ln w="38100" cap="flat" cmpd="sng">
                <a:solidFill>
                  <a:schemeClr val="accent6"/>
                </a:solidFill>
                <a:prstDash val="solid"/>
                <a:round/>
                <a:headEnd type="none" w="med" len="med"/>
                <a:tailEnd type="none" w="med" len="med"/>
              </a:ln>
            </p:spPr>
          </p:cxnSp>
          <p:cxnSp>
            <p:nvCxnSpPr>
              <p:cNvPr id="38" name="Google Shape;38;p4"/>
              <p:cNvCxnSpPr/>
              <p:nvPr/>
            </p:nvCxnSpPr>
            <p:spPr>
              <a:xfrm flipH="1">
                <a:off x="4470388" y="148800"/>
                <a:ext cx="0" cy="5150700"/>
              </a:xfrm>
              <a:prstGeom prst="straightConnector1">
                <a:avLst/>
              </a:prstGeom>
              <a:noFill/>
              <a:ln w="38100" cap="flat" cmpd="sng">
                <a:solidFill>
                  <a:schemeClr val="accent2"/>
                </a:solidFill>
                <a:prstDash val="solid"/>
                <a:round/>
                <a:headEnd type="none" w="med" len="med"/>
                <a:tailEnd type="none" w="med" len="med"/>
              </a:ln>
            </p:spPr>
          </p:cxnSp>
          <p:cxnSp>
            <p:nvCxnSpPr>
              <p:cNvPr id="39" name="Google Shape;39;p4"/>
              <p:cNvCxnSpPr/>
              <p:nvPr/>
            </p:nvCxnSpPr>
            <p:spPr>
              <a:xfrm flipH="1">
                <a:off x="4806425" y="148800"/>
                <a:ext cx="0" cy="5150700"/>
              </a:xfrm>
              <a:prstGeom prst="straightConnector1">
                <a:avLst/>
              </a:prstGeom>
              <a:noFill/>
              <a:ln w="38100" cap="flat" cmpd="sng">
                <a:solidFill>
                  <a:schemeClr val="accent5"/>
                </a:solidFill>
                <a:prstDash val="solid"/>
                <a:round/>
                <a:headEnd type="none" w="med" len="med"/>
                <a:tailEnd type="none" w="med" len="med"/>
              </a:ln>
            </p:spPr>
          </p:cxnSp>
          <p:cxnSp>
            <p:nvCxnSpPr>
              <p:cNvPr id="40" name="Google Shape;40;p4"/>
              <p:cNvCxnSpPr/>
              <p:nvPr/>
            </p:nvCxnSpPr>
            <p:spPr>
              <a:xfrm flipH="1">
                <a:off x="4691988" y="148800"/>
                <a:ext cx="0" cy="5150700"/>
              </a:xfrm>
              <a:prstGeom prst="straightConnector1">
                <a:avLst/>
              </a:prstGeom>
              <a:noFill/>
              <a:ln w="38100" cap="flat" cmpd="sng">
                <a:solidFill>
                  <a:schemeClr val="accent4"/>
                </a:solidFill>
                <a:prstDash val="solid"/>
                <a:round/>
                <a:headEnd type="none" w="med" len="med"/>
                <a:tailEnd type="none" w="med" len="med"/>
              </a:ln>
            </p:spPr>
          </p:cxnSp>
          <p:cxnSp>
            <p:nvCxnSpPr>
              <p:cNvPr id="41" name="Google Shape;41;p4"/>
              <p:cNvCxnSpPr/>
              <p:nvPr/>
            </p:nvCxnSpPr>
            <p:spPr>
              <a:xfrm flipH="1">
                <a:off x="4355925" y="148800"/>
                <a:ext cx="0" cy="5150700"/>
              </a:xfrm>
              <a:prstGeom prst="straightConnector1">
                <a:avLst/>
              </a:prstGeom>
              <a:noFill/>
              <a:ln w="38100" cap="flat" cmpd="sng">
                <a:solidFill>
                  <a:schemeClr val="accent1"/>
                </a:solidFill>
                <a:prstDash val="solid"/>
                <a:round/>
                <a:headEnd type="none" w="med" len="med"/>
                <a:tailEnd type="none" w="med" len="med"/>
              </a:ln>
            </p:spPr>
          </p:cxnSp>
        </p:grpSp>
        <p:cxnSp>
          <p:nvCxnSpPr>
            <p:cNvPr id="42" name="Google Shape;42;p4"/>
            <p:cNvCxnSpPr/>
            <p:nvPr/>
          </p:nvCxnSpPr>
          <p:spPr>
            <a:xfrm flipH="1">
              <a:off x="1743000" y="-1"/>
              <a:ext cx="0" cy="5143500"/>
            </a:xfrm>
            <a:prstGeom prst="straightConnector1">
              <a:avLst/>
            </a:prstGeom>
            <a:noFill/>
            <a:ln w="38100" cap="flat" cmpd="sng">
              <a:solidFill>
                <a:srgbClr val="FFBB33"/>
              </a:solidFill>
              <a:prstDash val="solid"/>
              <a:round/>
              <a:headEnd type="none" w="med" len="med"/>
              <a:tailEnd type="none" w="med" len="med"/>
            </a:ln>
          </p:spPr>
        </p:cxnSp>
      </p:gr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se">
  <p:cSld name="CUSTOM_4">
    <p:spTree>
      <p:nvGrpSpPr>
        <p:cNvPr id="1" name="Shape 43"/>
        <p:cNvGrpSpPr/>
        <p:nvPr/>
      </p:nvGrpSpPr>
      <p:grpSpPr>
        <a:xfrm>
          <a:off x="0" y="0"/>
          <a:ext cx="0" cy="0"/>
          <a:chOff x="0" y="0"/>
          <a:chExt cx="0" cy="0"/>
        </a:xfrm>
      </p:grpSpPr>
      <p:sp>
        <p:nvSpPr>
          <p:cNvPr id="44" name="Google Shape;44;p5"/>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lvl1pPr lvl="0" algn="ctr" rtl="0">
              <a:buNone/>
              <a:defRPr b="1">
                <a:solidFill>
                  <a:schemeClr val="dk2"/>
                </a:solidFill>
              </a:defRPr>
            </a:lvl1pPr>
            <a:lvl2pPr lvl="1" algn="ctr" rtl="0">
              <a:buNone/>
              <a:defRPr b="1">
                <a:solidFill>
                  <a:schemeClr val="dk2"/>
                </a:solidFill>
              </a:defRPr>
            </a:lvl2pPr>
            <a:lvl3pPr lvl="2" algn="ctr" rtl="0">
              <a:buNone/>
              <a:defRPr b="1">
                <a:solidFill>
                  <a:schemeClr val="dk2"/>
                </a:solidFill>
              </a:defRPr>
            </a:lvl3pPr>
            <a:lvl4pPr lvl="3" algn="ctr" rtl="0">
              <a:buNone/>
              <a:defRPr b="1">
                <a:solidFill>
                  <a:schemeClr val="dk2"/>
                </a:solidFill>
              </a:defRPr>
            </a:lvl4pPr>
            <a:lvl5pPr lvl="4" algn="ctr" rtl="0">
              <a:buNone/>
              <a:defRPr b="1">
                <a:solidFill>
                  <a:schemeClr val="dk2"/>
                </a:solidFill>
              </a:defRPr>
            </a:lvl5pPr>
            <a:lvl6pPr lvl="5" algn="ctr" rtl="0">
              <a:buNone/>
              <a:defRPr b="1">
                <a:solidFill>
                  <a:schemeClr val="dk2"/>
                </a:solidFill>
              </a:defRPr>
            </a:lvl6pPr>
            <a:lvl7pPr lvl="6" algn="ctr" rtl="0">
              <a:buNone/>
              <a:defRPr b="1">
                <a:solidFill>
                  <a:schemeClr val="dk2"/>
                </a:solidFill>
              </a:defRPr>
            </a:lvl7pPr>
            <a:lvl8pPr lvl="7" algn="ctr" rtl="0">
              <a:buNone/>
              <a:defRPr b="1">
                <a:solidFill>
                  <a:schemeClr val="dk2"/>
                </a:solidFill>
              </a:defRPr>
            </a:lvl8pPr>
            <a:lvl9pPr lvl="8" algn="ctr" rtl="0">
              <a:buNone/>
              <a:defRPr b="1">
                <a:solidFill>
                  <a:schemeClr val="dk2"/>
                </a:solidFill>
              </a:defRPr>
            </a:lvl9pPr>
          </a:lstStyle>
          <a:p>
            <a:pPr marL="0" lvl="0" indent="0" algn="ctr" rtl="0">
              <a:spcBef>
                <a:spcPct val="0"/>
              </a:spcBef>
              <a:spcAft>
                <a:spcPct val="0"/>
              </a:spcAft>
              <a:buNone/>
            </a:pPr>
            <a:fld id="{00000000-1234-1234-1234-123412341234}" type="slidenum">
              <a:rPr lang="en"/>
              <a:t>‹nº›</a:t>
            </a:fld>
            <a:endParaRPr>
              <a:solidFill>
                <a:schemeClr val="accent1"/>
              </a:solidFill>
            </a:endParaRPr>
          </a:p>
        </p:txBody>
      </p:sp>
      <p:grpSp>
        <p:nvGrpSpPr>
          <p:cNvPr id="45" name="Google Shape;45;p5"/>
          <p:cNvGrpSpPr/>
          <p:nvPr/>
        </p:nvGrpSpPr>
        <p:grpSpPr>
          <a:xfrm>
            <a:off x="949900" y="4433254"/>
            <a:ext cx="793100" cy="710317"/>
            <a:chOff x="949900" y="-1"/>
            <a:chExt cx="793100" cy="5143500"/>
          </a:xfrm>
        </p:grpSpPr>
        <p:grpSp>
          <p:nvGrpSpPr>
            <p:cNvPr id="46" name="Google Shape;46;p5"/>
            <p:cNvGrpSpPr/>
            <p:nvPr/>
          </p:nvGrpSpPr>
          <p:grpSpPr>
            <a:xfrm>
              <a:off x="949900" y="-1"/>
              <a:ext cx="672100" cy="5143489"/>
              <a:chOff x="4248788" y="148800"/>
              <a:chExt cx="672100" cy="5150700"/>
            </a:xfrm>
          </p:grpSpPr>
          <p:cxnSp>
            <p:nvCxnSpPr>
              <p:cNvPr id="47" name="Google Shape;47;p5"/>
              <p:cNvCxnSpPr/>
              <p:nvPr/>
            </p:nvCxnSpPr>
            <p:spPr>
              <a:xfrm flipH="1">
                <a:off x="4248788" y="148800"/>
                <a:ext cx="0" cy="5150700"/>
              </a:xfrm>
              <a:prstGeom prst="straightConnector1">
                <a:avLst/>
              </a:prstGeom>
              <a:noFill/>
              <a:ln w="38100" cap="flat" cmpd="sng">
                <a:solidFill>
                  <a:schemeClr val="lt2"/>
                </a:solidFill>
                <a:prstDash val="solid"/>
                <a:round/>
                <a:headEnd type="none" w="med" len="med"/>
                <a:tailEnd type="none" w="med" len="med"/>
              </a:ln>
            </p:spPr>
          </p:cxnSp>
          <p:cxnSp>
            <p:nvCxnSpPr>
              <p:cNvPr id="48" name="Google Shape;48;p5"/>
              <p:cNvCxnSpPr/>
              <p:nvPr/>
            </p:nvCxnSpPr>
            <p:spPr>
              <a:xfrm flipH="1">
                <a:off x="4584850" y="148800"/>
                <a:ext cx="0" cy="5150700"/>
              </a:xfrm>
              <a:prstGeom prst="straightConnector1">
                <a:avLst/>
              </a:prstGeom>
              <a:noFill/>
              <a:ln w="38100" cap="flat" cmpd="sng">
                <a:solidFill>
                  <a:schemeClr val="accent3"/>
                </a:solidFill>
                <a:prstDash val="solid"/>
                <a:round/>
                <a:headEnd type="none" w="med" len="med"/>
                <a:tailEnd type="none" w="med" len="med"/>
              </a:ln>
            </p:spPr>
          </p:cxnSp>
          <p:cxnSp>
            <p:nvCxnSpPr>
              <p:cNvPr id="49" name="Google Shape;49;p5"/>
              <p:cNvCxnSpPr/>
              <p:nvPr/>
            </p:nvCxnSpPr>
            <p:spPr>
              <a:xfrm flipH="1">
                <a:off x="4920888" y="148800"/>
                <a:ext cx="0" cy="5150700"/>
              </a:xfrm>
              <a:prstGeom prst="straightConnector1">
                <a:avLst/>
              </a:prstGeom>
              <a:noFill/>
              <a:ln w="38100" cap="flat" cmpd="sng">
                <a:solidFill>
                  <a:schemeClr val="accent6"/>
                </a:solidFill>
                <a:prstDash val="solid"/>
                <a:round/>
                <a:headEnd type="none" w="med" len="med"/>
                <a:tailEnd type="none" w="med" len="med"/>
              </a:ln>
            </p:spPr>
          </p:cxnSp>
          <p:cxnSp>
            <p:nvCxnSpPr>
              <p:cNvPr id="50" name="Google Shape;50;p5"/>
              <p:cNvCxnSpPr/>
              <p:nvPr/>
            </p:nvCxnSpPr>
            <p:spPr>
              <a:xfrm flipH="1">
                <a:off x="4470388" y="148800"/>
                <a:ext cx="0" cy="5150700"/>
              </a:xfrm>
              <a:prstGeom prst="straightConnector1">
                <a:avLst/>
              </a:prstGeom>
              <a:noFill/>
              <a:ln w="38100" cap="flat" cmpd="sng">
                <a:solidFill>
                  <a:schemeClr val="accent2"/>
                </a:solidFill>
                <a:prstDash val="solid"/>
                <a:round/>
                <a:headEnd type="none" w="med" len="med"/>
                <a:tailEnd type="none" w="med" len="med"/>
              </a:ln>
            </p:spPr>
          </p:cxnSp>
          <p:cxnSp>
            <p:nvCxnSpPr>
              <p:cNvPr id="51" name="Google Shape;51;p5"/>
              <p:cNvCxnSpPr/>
              <p:nvPr/>
            </p:nvCxnSpPr>
            <p:spPr>
              <a:xfrm flipH="1">
                <a:off x="4806425" y="148800"/>
                <a:ext cx="0" cy="5150700"/>
              </a:xfrm>
              <a:prstGeom prst="straightConnector1">
                <a:avLst/>
              </a:prstGeom>
              <a:noFill/>
              <a:ln w="38100" cap="flat" cmpd="sng">
                <a:solidFill>
                  <a:schemeClr val="accent5"/>
                </a:solidFill>
                <a:prstDash val="solid"/>
                <a:round/>
                <a:headEnd type="none" w="med" len="med"/>
                <a:tailEnd type="none" w="med" len="med"/>
              </a:ln>
            </p:spPr>
          </p:cxnSp>
          <p:cxnSp>
            <p:nvCxnSpPr>
              <p:cNvPr id="52" name="Google Shape;52;p5"/>
              <p:cNvCxnSpPr/>
              <p:nvPr/>
            </p:nvCxnSpPr>
            <p:spPr>
              <a:xfrm flipH="1">
                <a:off x="4691988" y="148800"/>
                <a:ext cx="0" cy="5150700"/>
              </a:xfrm>
              <a:prstGeom prst="straightConnector1">
                <a:avLst/>
              </a:prstGeom>
              <a:noFill/>
              <a:ln w="38100" cap="flat" cmpd="sng">
                <a:solidFill>
                  <a:schemeClr val="accent4"/>
                </a:solidFill>
                <a:prstDash val="solid"/>
                <a:round/>
                <a:headEnd type="none" w="med" len="med"/>
                <a:tailEnd type="none" w="med" len="med"/>
              </a:ln>
            </p:spPr>
          </p:cxnSp>
          <p:cxnSp>
            <p:nvCxnSpPr>
              <p:cNvPr id="53" name="Google Shape;53;p5"/>
              <p:cNvCxnSpPr/>
              <p:nvPr/>
            </p:nvCxnSpPr>
            <p:spPr>
              <a:xfrm flipH="1">
                <a:off x="4355925" y="148800"/>
                <a:ext cx="0" cy="5150700"/>
              </a:xfrm>
              <a:prstGeom prst="straightConnector1">
                <a:avLst/>
              </a:prstGeom>
              <a:noFill/>
              <a:ln w="38100" cap="flat" cmpd="sng">
                <a:solidFill>
                  <a:schemeClr val="accent1"/>
                </a:solidFill>
                <a:prstDash val="solid"/>
                <a:round/>
                <a:headEnd type="none" w="med" len="med"/>
                <a:tailEnd type="none" w="med" len="med"/>
              </a:ln>
            </p:spPr>
          </p:cxnSp>
        </p:grpSp>
        <p:cxnSp>
          <p:nvCxnSpPr>
            <p:cNvPr id="54" name="Google Shape;54;p5"/>
            <p:cNvCxnSpPr/>
            <p:nvPr/>
          </p:nvCxnSpPr>
          <p:spPr>
            <a:xfrm flipH="1">
              <a:off x="1743000" y="-1"/>
              <a:ext cx="0" cy="5143500"/>
            </a:xfrm>
            <a:prstGeom prst="straightConnector1">
              <a:avLst/>
            </a:prstGeom>
            <a:noFill/>
            <a:ln w="38100" cap="flat" cmpd="sng">
              <a:solidFill>
                <a:srgbClr val="FFBB33"/>
              </a:solidFill>
              <a:prstDash val="solid"/>
              <a:round/>
              <a:headEnd type="none" w="med" len="med"/>
              <a:tailEnd type="none" w="med" len="med"/>
            </a:ln>
          </p:spPr>
        </p:cxnSp>
      </p:gr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xto - Duas colunas">
  <p:cSld name="CUSTOM_1">
    <p:spTree>
      <p:nvGrpSpPr>
        <p:cNvPr id="1" name="Shape 55"/>
        <p:cNvGrpSpPr/>
        <p:nvPr/>
      </p:nvGrpSpPr>
      <p:grpSpPr>
        <a:xfrm>
          <a:off x="0" y="0"/>
          <a:ext cx="0" cy="0"/>
          <a:chOff x="0" y="0"/>
          <a:chExt cx="0" cy="0"/>
        </a:xfrm>
      </p:grpSpPr>
      <p:sp>
        <p:nvSpPr>
          <p:cNvPr id="56" name="Google Shape;56;p6"/>
          <p:cNvSpPr txBox="1">
            <a:spLocks noGrp="1"/>
          </p:cNvSpPr>
          <p:nvPr>
            <p:ph type="title"/>
          </p:nvPr>
        </p:nvSpPr>
        <p:spPr>
          <a:xfrm>
            <a:off x="930300" y="383575"/>
            <a:ext cx="7283400" cy="710400"/>
          </a:xfrm>
          <a:prstGeom prst="rect">
            <a:avLst/>
          </a:prstGeom>
        </p:spPr>
        <p:txBody>
          <a:bodyPr spcFirstLastPara="1" wrap="square" lIns="0" tIns="91425" rIns="91425" bIns="91425" anchor="b" anchorCtr="0">
            <a:normAutofit/>
          </a:bodyPr>
          <a:lstStyle>
            <a:lvl1pPr lvl="0" rtl="0">
              <a:spcBef>
                <a:spcPct val="0"/>
              </a:spcBef>
              <a:spcAft>
                <a:spcPct val="0"/>
              </a:spcAft>
              <a:buClr>
                <a:schemeClr val="dk2"/>
              </a:buClr>
              <a:buSzPts val="2000"/>
              <a:buNone/>
              <a:defRPr>
                <a:solidFill>
                  <a:schemeClr val="dk2"/>
                </a:solidFill>
              </a:defRPr>
            </a:lvl1pPr>
            <a:lvl2pPr lvl="1" rtl="0">
              <a:spcBef>
                <a:spcPct val="0"/>
              </a:spcBef>
              <a:spcAft>
                <a:spcPct val="0"/>
              </a:spcAft>
              <a:buSzPts val="2800"/>
              <a:buNone/>
              <a:defRPr>
                <a:latin typeface="Montserrat"/>
                <a:ea typeface="Montserrat"/>
                <a:cs typeface="Montserrat"/>
                <a:sym typeface="Montserrat"/>
              </a:defRPr>
            </a:lvl2pPr>
            <a:lvl3pPr lvl="2" rtl="0">
              <a:spcBef>
                <a:spcPct val="0"/>
              </a:spcBef>
              <a:spcAft>
                <a:spcPct val="0"/>
              </a:spcAft>
              <a:buSzPts val="2800"/>
              <a:buNone/>
              <a:defRPr>
                <a:latin typeface="Montserrat"/>
                <a:ea typeface="Montserrat"/>
                <a:cs typeface="Montserrat"/>
                <a:sym typeface="Montserrat"/>
              </a:defRPr>
            </a:lvl3pPr>
            <a:lvl4pPr lvl="3" rtl="0">
              <a:spcBef>
                <a:spcPct val="0"/>
              </a:spcBef>
              <a:spcAft>
                <a:spcPct val="0"/>
              </a:spcAft>
              <a:buSzPts val="2800"/>
              <a:buNone/>
              <a:defRPr>
                <a:latin typeface="Montserrat"/>
                <a:ea typeface="Montserrat"/>
                <a:cs typeface="Montserrat"/>
                <a:sym typeface="Montserrat"/>
              </a:defRPr>
            </a:lvl4pPr>
            <a:lvl5pPr lvl="4" rtl="0">
              <a:spcBef>
                <a:spcPct val="0"/>
              </a:spcBef>
              <a:spcAft>
                <a:spcPct val="0"/>
              </a:spcAft>
              <a:buSzPts val="2800"/>
              <a:buNone/>
              <a:defRPr>
                <a:latin typeface="Montserrat"/>
                <a:ea typeface="Montserrat"/>
                <a:cs typeface="Montserrat"/>
                <a:sym typeface="Montserrat"/>
              </a:defRPr>
            </a:lvl5pPr>
            <a:lvl6pPr lvl="5" rtl="0">
              <a:spcBef>
                <a:spcPct val="0"/>
              </a:spcBef>
              <a:spcAft>
                <a:spcPct val="0"/>
              </a:spcAft>
              <a:buSzPts val="2800"/>
              <a:buNone/>
              <a:defRPr>
                <a:latin typeface="Montserrat"/>
                <a:ea typeface="Montserrat"/>
                <a:cs typeface="Montserrat"/>
                <a:sym typeface="Montserrat"/>
              </a:defRPr>
            </a:lvl6pPr>
            <a:lvl7pPr lvl="6" rtl="0">
              <a:spcBef>
                <a:spcPct val="0"/>
              </a:spcBef>
              <a:spcAft>
                <a:spcPct val="0"/>
              </a:spcAft>
              <a:buSzPts val="2800"/>
              <a:buNone/>
              <a:defRPr>
                <a:latin typeface="Montserrat"/>
                <a:ea typeface="Montserrat"/>
                <a:cs typeface="Montserrat"/>
                <a:sym typeface="Montserrat"/>
              </a:defRPr>
            </a:lvl7pPr>
            <a:lvl8pPr lvl="7" rtl="0">
              <a:spcBef>
                <a:spcPct val="0"/>
              </a:spcBef>
              <a:spcAft>
                <a:spcPct val="0"/>
              </a:spcAft>
              <a:buSzPts val="2800"/>
              <a:buNone/>
              <a:defRPr>
                <a:latin typeface="Montserrat"/>
                <a:ea typeface="Montserrat"/>
                <a:cs typeface="Montserrat"/>
                <a:sym typeface="Montserrat"/>
              </a:defRPr>
            </a:lvl8pPr>
            <a:lvl9pPr lvl="8" rtl="0">
              <a:spcBef>
                <a:spcPct val="0"/>
              </a:spcBef>
              <a:spcAft>
                <a:spcPct val="0"/>
              </a:spcAft>
              <a:buSzPts val="2800"/>
              <a:buNone/>
              <a:defRPr>
                <a:latin typeface="Montserrat"/>
                <a:ea typeface="Montserrat"/>
                <a:cs typeface="Montserrat"/>
                <a:sym typeface="Montserrat"/>
              </a:defRPr>
            </a:lvl9pPr>
          </a:lstStyle>
          <a:p>
            <a:endParaRPr/>
          </a:p>
        </p:txBody>
      </p:sp>
      <p:cxnSp>
        <p:nvCxnSpPr>
          <p:cNvPr id="57" name="Google Shape;57;p6"/>
          <p:cNvCxnSpPr/>
          <p:nvPr/>
        </p:nvCxnSpPr>
        <p:spPr>
          <a:xfrm>
            <a:off x="942600" y="1055725"/>
            <a:ext cx="7291500" cy="0"/>
          </a:xfrm>
          <a:prstGeom prst="straightConnector1">
            <a:avLst/>
          </a:prstGeom>
          <a:noFill/>
          <a:ln w="19050" cap="flat" cmpd="sng">
            <a:solidFill>
              <a:schemeClr val="dk2"/>
            </a:solidFill>
            <a:prstDash val="solid"/>
            <a:round/>
            <a:headEnd type="none" w="med" len="med"/>
            <a:tailEnd type="none" w="med" len="med"/>
          </a:ln>
        </p:spPr>
      </p:cxnSp>
      <p:sp>
        <p:nvSpPr>
          <p:cNvPr id="58" name="Google Shape;58;p6"/>
          <p:cNvSpPr txBox="1">
            <a:spLocks noGrp="1"/>
          </p:cNvSpPr>
          <p:nvPr>
            <p:ph type="body" idx="1"/>
          </p:nvPr>
        </p:nvSpPr>
        <p:spPr>
          <a:xfrm>
            <a:off x="942600" y="1374075"/>
            <a:ext cx="3397200" cy="2776200"/>
          </a:xfrm>
          <a:prstGeom prst="rect">
            <a:avLst/>
          </a:prstGeom>
        </p:spPr>
        <p:txBody>
          <a:bodyPr spcFirstLastPara="1" wrap="square" lIns="91425" tIns="0" rIns="91425" bIns="0" anchor="t" anchorCtr="0">
            <a:normAutofit/>
          </a:bodyPr>
          <a:lstStyle>
            <a:lvl1pPr marL="457200" lvl="0" indent="-298450" rtl="0">
              <a:lnSpc>
                <a:spcPct val="115000"/>
              </a:lnSpc>
              <a:spcBef>
                <a:spcPct val="0"/>
              </a:spcBef>
              <a:spcAft>
                <a:spcPct val="0"/>
              </a:spcAft>
              <a:buSzPts val="1100"/>
              <a:buChar char="●"/>
              <a:defRPr sz="1100"/>
            </a:lvl1pPr>
            <a:lvl2pPr marL="914400" lvl="1" indent="-298450" rtl="0">
              <a:lnSpc>
                <a:spcPct val="115000"/>
              </a:lnSpc>
              <a:spcBef>
                <a:spcPts val="1000"/>
              </a:spcBef>
              <a:spcAft>
                <a:spcPct val="0"/>
              </a:spcAft>
              <a:buSzPts val="1100"/>
              <a:buChar char="○"/>
              <a:defRPr sz="1100"/>
            </a:lvl2pPr>
            <a:lvl3pPr marL="1371600" lvl="2" indent="-298450" rtl="0">
              <a:lnSpc>
                <a:spcPct val="115000"/>
              </a:lnSpc>
              <a:spcBef>
                <a:spcPts val="1000"/>
              </a:spcBef>
              <a:spcAft>
                <a:spcPct val="0"/>
              </a:spcAft>
              <a:buSzPts val="1100"/>
              <a:buChar char="■"/>
              <a:defRPr sz="1100"/>
            </a:lvl3pPr>
            <a:lvl4pPr marL="1828800" lvl="3" indent="-298450" rtl="0">
              <a:lnSpc>
                <a:spcPct val="115000"/>
              </a:lnSpc>
              <a:spcBef>
                <a:spcPts val="1000"/>
              </a:spcBef>
              <a:spcAft>
                <a:spcPct val="0"/>
              </a:spcAft>
              <a:buSzPts val="1100"/>
              <a:buChar char="●"/>
              <a:defRPr sz="1100"/>
            </a:lvl4pPr>
            <a:lvl5pPr marL="2286000" lvl="4" indent="-298450" rtl="0">
              <a:lnSpc>
                <a:spcPct val="115000"/>
              </a:lnSpc>
              <a:spcBef>
                <a:spcPts val="1000"/>
              </a:spcBef>
              <a:spcAft>
                <a:spcPct val="0"/>
              </a:spcAft>
              <a:buSzPts val="1100"/>
              <a:buChar char="○"/>
              <a:defRPr sz="1100"/>
            </a:lvl5pPr>
            <a:lvl6pPr marL="2743200" lvl="5" indent="-298450" rtl="0">
              <a:lnSpc>
                <a:spcPct val="115000"/>
              </a:lnSpc>
              <a:spcBef>
                <a:spcPts val="1000"/>
              </a:spcBef>
              <a:spcAft>
                <a:spcPct val="0"/>
              </a:spcAft>
              <a:buSzPts val="1100"/>
              <a:buChar char="■"/>
              <a:defRPr sz="1100"/>
            </a:lvl6pPr>
            <a:lvl7pPr marL="3200400" lvl="6" indent="-298450" rtl="0">
              <a:lnSpc>
                <a:spcPct val="115000"/>
              </a:lnSpc>
              <a:spcBef>
                <a:spcPts val="1000"/>
              </a:spcBef>
              <a:spcAft>
                <a:spcPct val="0"/>
              </a:spcAft>
              <a:buSzPts val="1100"/>
              <a:buChar char="●"/>
              <a:defRPr sz="1100"/>
            </a:lvl7pPr>
            <a:lvl8pPr marL="3657600" lvl="7" indent="-298450" rtl="0">
              <a:lnSpc>
                <a:spcPct val="115000"/>
              </a:lnSpc>
              <a:spcBef>
                <a:spcPts val="1000"/>
              </a:spcBef>
              <a:spcAft>
                <a:spcPct val="0"/>
              </a:spcAft>
              <a:buSzPts val="1100"/>
              <a:buChar char="○"/>
              <a:defRPr sz="1100"/>
            </a:lvl8pPr>
            <a:lvl9pPr marL="4114800" lvl="8" indent="-298450" rtl="0">
              <a:lnSpc>
                <a:spcPct val="115000"/>
              </a:lnSpc>
              <a:spcBef>
                <a:spcPts val="1000"/>
              </a:spcBef>
              <a:spcAft>
                <a:spcPts val="1000"/>
              </a:spcAft>
              <a:buSzPts val="1100"/>
              <a:buChar char="■"/>
              <a:defRPr sz="1100"/>
            </a:lvl9pPr>
          </a:lstStyle>
          <a:p>
            <a:endParaRPr/>
          </a:p>
        </p:txBody>
      </p:sp>
      <p:sp>
        <p:nvSpPr>
          <p:cNvPr id="59" name="Google Shape;59;p6"/>
          <p:cNvSpPr txBox="1">
            <a:spLocks noGrp="1"/>
          </p:cNvSpPr>
          <p:nvPr>
            <p:ph type="body" idx="2"/>
          </p:nvPr>
        </p:nvSpPr>
        <p:spPr>
          <a:xfrm>
            <a:off x="4858650" y="1374075"/>
            <a:ext cx="3397200" cy="2776200"/>
          </a:xfrm>
          <a:prstGeom prst="rect">
            <a:avLst/>
          </a:prstGeom>
        </p:spPr>
        <p:txBody>
          <a:bodyPr spcFirstLastPara="1" wrap="square" lIns="91425" tIns="0" rIns="91425" bIns="0" anchor="t" anchorCtr="0">
            <a:normAutofit/>
          </a:bodyPr>
          <a:lstStyle>
            <a:lvl1pPr marL="457200" lvl="0" indent="-298450" rtl="0">
              <a:lnSpc>
                <a:spcPct val="115000"/>
              </a:lnSpc>
              <a:spcBef>
                <a:spcPct val="0"/>
              </a:spcBef>
              <a:spcAft>
                <a:spcPct val="0"/>
              </a:spcAft>
              <a:buSzPts val="1100"/>
              <a:buChar char="●"/>
              <a:defRPr sz="1100"/>
            </a:lvl1pPr>
            <a:lvl2pPr marL="914400" lvl="1" indent="-298450" rtl="0">
              <a:lnSpc>
                <a:spcPct val="115000"/>
              </a:lnSpc>
              <a:spcBef>
                <a:spcPts val="1000"/>
              </a:spcBef>
              <a:spcAft>
                <a:spcPct val="0"/>
              </a:spcAft>
              <a:buSzPts val="1100"/>
              <a:buChar char="○"/>
              <a:defRPr sz="1100"/>
            </a:lvl2pPr>
            <a:lvl3pPr marL="1371600" lvl="2" indent="-298450" rtl="0">
              <a:lnSpc>
                <a:spcPct val="115000"/>
              </a:lnSpc>
              <a:spcBef>
                <a:spcPts val="1000"/>
              </a:spcBef>
              <a:spcAft>
                <a:spcPct val="0"/>
              </a:spcAft>
              <a:buSzPts val="1100"/>
              <a:buChar char="■"/>
              <a:defRPr sz="1100"/>
            </a:lvl3pPr>
            <a:lvl4pPr marL="1828800" lvl="3" indent="-298450" rtl="0">
              <a:lnSpc>
                <a:spcPct val="115000"/>
              </a:lnSpc>
              <a:spcBef>
                <a:spcPts val="1000"/>
              </a:spcBef>
              <a:spcAft>
                <a:spcPct val="0"/>
              </a:spcAft>
              <a:buSzPts val="1100"/>
              <a:buChar char="●"/>
              <a:defRPr sz="1100"/>
            </a:lvl4pPr>
            <a:lvl5pPr marL="2286000" lvl="4" indent="-298450" rtl="0">
              <a:lnSpc>
                <a:spcPct val="115000"/>
              </a:lnSpc>
              <a:spcBef>
                <a:spcPts val="1000"/>
              </a:spcBef>
              <a:spcAft>
                <a:spcPct val="0"/>
              </a:spcAft>
              <a:buSzPts val="1100"/>
              <a:buChar char="○"/>
              <a:defRPr sz="1100"/>
            </a:lvl5pPr>
            <a:lvl6pPr marL="2743200" lvl="5" indent="-298450" rtl="0">
              <a:lnSpc>
                <a:spcPct val="115000"/>
              </a:lnSpc>
              <a:spcBef>
                <a:spcPts val="1000"/>
              </a:spcBef>
              <a:spcAft>
                <a:spcPct val="0"/>
              </a:spcAft>
              <a:buSzPts val="1100"/>
              <a:buChar char="■"/>
              <a:defRPr sz="1100"/>
            </a:lvl6pPr>
            <a:lvl7pPr marL="3200400" lvl="6" indent="-298450" rtl="0">
              <a:lnSpc>
                <a:spcPct val="115000"/>
              </a:lnSpc>
              <a:spcBef>
                <a:spcPts val="1000"/>
              </a:spcBef>
              <a:spcAft>
                <a:spcPct val="0"/>
              </a:spcAft>
              <a:buSzPts val="1100"/>
              <a:buChar char="●"/>
              <a:defRPr sz="1100"/>
            </a:lvl7pPr>
            <a:lvl8pPr marL="3657600" lvl="7" indent="-298450" rtl="0">
              <a:lnSpc>
                <a:spcPct val="115000"/>
              </a:lnSpc>
              <a:spcBef>
                <a:spcPts val="1000"/>
              </a:spcBef>
              <a:spcAft>
                <a:spcPct val="0"/>
              </a:spcAft>
              <a:buSzPts val="1100"/>
              <a:buChar char="○"/>
              <a:defRPr sz="1100"/>
            </a:lvl8pPr>
            <a:lvl9pPr marL="4114800" lvl="8" indent="-298450" rtl="0">
              <a:lnSpc>
                <a:spcPct val="115000"/>
              </a:lnSpc>
              <a:spcBef>
                <a:spcPts val="1000"/>
              </a:spcBef>
              <a:spcAft>
                <a:spcPts val="1000"/>
              </a:spcAft>
              <a:buSzPts val="1100"/>
              <a:buChar char="■"/>
              <a:defRPr sz="1100"/>
            </a:lvl9pPr>
          </a:lstStyle>
          <a:p>
            <a:endParaRPr/>
          </a:p>
        </p:txBody>
      </p:sp>
      <p:sp>
        <p:nvSpPr>
          <p:cNvPr id="60" name="Google Shape;60;p6"/>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lvl1pPr lvl="0" algn="ctr" rtl="0">
              <a:buNone/>
              <a:defRPr b="1">
                <a:solidFill>
                  <a:schemeClr val="dk2"/>
                </a:solidFill>
              </a:defRPr>
            </a:lvl1pPr>
            <a:lvl2pPr lvl="1" algn="ctr" rtl="0">
              <a:buNone/>
              <a:defRPr b="1">
                <a:solidFill>
                  <a:schemeClr val="dk2"/>
                </a:solidFill>
              </a:defRPr>
            </a:lvl2pPr>
            <a:lvl3pPr lvl="2" algn="ctr" rtl="0">
              <a:buNone/>
              <a:defRPr b="1">
                <a:solidFill>
                  <a:schemeClr val="dk2"/>
                </a:solidFill>
              </a:defRPr>
            </a:lvl3pPr>
            <a:lvl4pPr lvl="3" algn="ctr" rtl="0">
              <a:buNone/>
              <a:defRPr b="1">
                <a:solidFill>
                  <a:schemeClr val="dk2"/>
                </a:solidFill>
              </a:defRPr>
            </a:lvl4pPr>
            <a:lvl5pPr lvl="4" algn="ctr" rtl="0">
              <a:buNone/>
              <a:defRPr b="1">
                <a:solidFill>
                  <a:schemeClr val="dk2"/>
                </a:solidFill>
              </a:defRPr>
            </a:lvl5pPr>
            <a:lvl6pPr lvl="5" algn="ctr" rtl="0">
              <a:buNone/>
              <a:defRPr b="1">
                <a:solidFill>
                  <a:schemeClr val="dk2"/>
                </a:solidFill>
              </a:defRPr>
            </a:lvl6pPr>
            <a:lvl7pPr lvl="6" algn="ctr" rtl="0">
              <a:buNone/>
              <a:defRPr b="1">
                <a:solidFill>
                  <a:schemeClr val="dk2"/>
                </a:solidFill>
              </a:defRPr>
            </a:lvl7pPr>
            <a:lvl8pPr lvl="7" algn="ctr" rtl="0">
              <a:buNone/>
              <a:defRPr b="1">
                <a:solidFill>
                  <a:schemeClr val="dk2"/>
                </a:solidFill>
              </a:defRPr>
            </a:lvl8pPr>
            <a:lvl9pPr lvl="8" algn="ctr" rtl="0">
              <a:buNone/>
              <a:defRPr b="1">
                <a:solidFill>
                  <a:schemeClr val="dk2"/>
                </a:solidFill>
              </a:defRPr>
            </a:lvl9pPr>
          </a:lstStyle>
          <a:p>
            <a:pPr marL="0" lvl="0" indent="0" algn="ctr" rtl="0">
              <a:spcBef>
                <a:spcPct val="0"/>
              </a:spcBef>
              <a:spcAft>
                <a:spcPct val="0"/>
              </a:spcAft>
              <a:buNone/>
            </a:pPr>
            <a:fld id="{00000000-1234-1234-1234-123412341234}" type="slidenum">
              <a:rPr lang="en"/>
              <a:t>‹nº›</a:t>
            </a:fld>
            <a:endParaRPr>
              <a:solidFill>
                <a:schemeClr val="accent1"/>
              </a:solidFill>
            </a:endParaRPr>
          </a:p>
        </p:txBody>
      </p:sp>
      <p:grpSp>
        <p:nvGrpSpPr>
          <p:cNvPr id="61" name="Google Shape;61;p6"/>
          <p:cNvGrpSpPr/>
          <p:nvPr/>
        </p:nvGrpSpPr>
        <p:grpSpPr>
          <a:xfrm>
            <a:off x="949900" y="4433254"/>
            <a:ext cx="793100" cy="710317"/>
            <a:chOff x="949900" y="-1"/>
            <a:chExt cx="793100" cy="5143500"/>
          </a:xfrm>
        </p:grpSpPr>
        <p:grpSp>
          <p:nvGrpSpPr>
            <p:cNvPr id="62" name="Google Shape;62;p6"/>
            <p:cNvGrpSpPr/>
            <p:nvPr/>
          </p:nvGrpSpPr>
          <p:grpSpPr>
            <a:xfrm>
              <a:off x="949900" y="-1"/>
              <a:ext cx="672100" cy="5143489"/>
              <a:chOff x="4248788" y="148800"/>
              <a:chExt cx="672100" cy="5150700"/>
            </a:xfrm>
          </p:grpSpPr>
          <p:cxnSp>
            <p:nvCxnSpPr>
              <p:cNvPr id="63" name="Google Shape;63;p6"/>
              <p:cNvCxnSpPr/>
              <p:nvPr/>
            </p:nvCxnSpPr>
            <p:spPr>
              <a:xfrm flipH="1">
                <a:off x="4248788" y="148800"/>
                <a:ext cx="0" cy="5150700"/>
              </a:xfrm>
              <a:prstGeom prst="straightConnector1">
                <a:avLst/>
              </a:prstGeom>
              <a:noFill/>
              <a:ln w="38100" cap="flat" cmpd="sng">
                <a:solidFill>
                  <a:schemeClr val="lt2"/>
                </a:solidFill>
                <a:prstDash val="solid"/>
                <a:round/>
                <a:headEnd type="none" w="med" len="med"/>
                <a:tailEnd type="none" w="med" len="med"/>
              </a:ln>
            </p:spPr>
          </p:cxnSp>
          <p:cxnSp>
            <p:nvCxnSpPr>
              <p:cNvPr id="64" name="Google Shape;64;p6"/>
              <p:cNvCxnSpPr/>
              <p:nvPr/>
            </p:nvCxnSpPr>
            <p:spPr>
              <a:xfrm flipH="1">
                <a:off x="4584850" y="148800"/>
                <a:ext cx="0" cy="5150700"/>
              </a:xfrm>
              <a:prstGeom prst="straightConnector1">
                <a:avLst/>
              </a:prstGeom>
              <a:noFill/>
              <a:ln w="38100" cap="flat" cmpd="sng">
                <a:solidFill>
                  <a:schemeClr val="accent3"/>
                </a:solidFill>
                <a:prstDash val="solid"/>
                <a:round/>
                <a:headEnd type="none" w="med" len="med"/>
                <a:tailEnd type="none" w="med" len="med"/>
              </a:ln>
            </p:spPr>
          </p:cxnSp>
          <p:cxnSp>
            <p:nvCxnSpPr>
              <p:cNvPr id="65" name="Google Shape;65;p6"/>
              <p:cNvCxnSpPr/>
              <p:nvPr/>
            </p:nvCxnSpPr>
            <p:spPr>
              <a:xfrm flipH="1">
                <a:off x="4920888" y="148800"/>
                <a:ext cx="0" cy="5150700"/>
              </a:xfrm>
              <a:prstGeom prst="straightConnector1">
                <a:avLst/>
              </a:prstGeom>
              <a:noFill/>
              <a:ln w="38100" cap="flat" cmpd="sng">
                <a:solidFill>
                  <a:schemeClr val="accent6"/>
                </a:solidFill>
                <a:prstDash val="solid"/>
                <a:round/>
                <a:headEnd type="none" w="med" len="med"/>
                <a:tailEnd type="none" w="med" len="med"/>
              </a:ln>
            </p:spPr>
          </p:cxnSp>
          <p:cxnSp>
            <p:nvCxnSpPr>
              <p:cNvPr id="66" name="Google Shape;66;p6"/>
              <p:cNvCxnSpPr/>
              <p:nvPr/>
            </p:nvCxnSpPr>
            <p:spPr>
              <a:xfrm flipH="1">
                <a:off x="4470388" y="148800"/>
                <a:ext cx="0" cy="5150700"/>
              </a:xfrm>
              <a:prstGeom prst="straightConnector1">
                <a:avLst/>
              </a:prstGeom>
              <a:noFill/>
              <a:ln w="38100" cap="flat" cmpd="sng">
                <a:solidFill>
                  <a:schemeClr val="accent2"/>
                </a:solidFill>
                <a:prstDash val="solid"/>
                <a:round/>
                <a:headEnd type="none" w="med" len="med"/>
                <a:tailEnd type="none" w="med" len="med"/>
              </a:ln>
            </p:spPr>
          </p:cxnSp>
          <p:cxnSp>
            <p:nvCxnSpPr>
              <p:cNvPr id="67" name="Google Shape;67;p6"/>
              <p:cNvCxnSpPr/>
              <p:nvPr/>
            </p:nvCxnSpPr>
            <p:spPr>
              <a:xfrm flipH="1">
                <a:off x="4806425" y="148800"/>
                <a:ext cx="0" cy="5150700"/>
              </a:xfrm>
              <a:prstGeom prst="straightConnector1">
                <a:avLst/>
              </a:prstGeom>
              <a:noFill/>
              <a:ln w="38100" cap="flat" cmpd="sng">
                <a:solidFill>
                  <a:schemeClr val="accent5"/>
                </a:solidFill>
                <a:prstDash val="solid"/>
                <a:round/>
                <a:headEnd type="none" w="med" len="med"/>
                <a:tailEnd type="none" w="med" len="med"/>
              </a:ln>
            </p:spPr>
          </p:cxnSp>
          <p:cxnSp>
            <p:nvCxnSpPr>
              <p:cNvPr id="68" name="Google Shape;68;p6"/>
              <p:cNvCxnSpPr/>
              <p:nvPr/>
            </p:nvCxnSpPr>
            <p:spPr>
              <a:xfrm flipH="1">
                <a:off x="4691988" y="148800"/>
                <a:ext cx="0" cy="5150700"/>
              </a:xfrm>
              <a:prstGeom prst="straightConnector1">
                <a:avLst/>
              </a:prstGeom>
              <a:noFill/>
              <a:ln w="38100" cap="flat" cmpd="sng">
                <a:solidFill>
                  <a:schemeClr val="accent4"/>
                </a:solidFill>
                <a:prstDash val="solid"/>
                <a:round/>
                <a:headEnd type="none" w="med" len="med"/>
                <a:tailEnd type="none" w="med" len="med"/>
              </a:ln>
            </p:spPr>
          </p:cxnSp>
          <p:cxnSp>
            <p:nvCxnSpPr>
              <p:cNvPr id="69" name="Google Shape;69;p6"/>
              <p:cNvCxnSpPr/>
              <p:nvPr/>
            </p:nvCxnSpPr>
            <p:spPr>
              <a:xfrm flipH="1">
                <a:off x="4355925" y="148800"/>
                <a:ext cx="0" cy="5150700"/>
              </a:xfrm>
              <a:prstGeom prst="straightConnector1">
                <a:avLst/>
              </a:prstGeom>
              <a:noFill/>
              <a:ln w="38100" cap="flat" cmpd="sng">
                <a:solidFill>
                  <a:schemeClr val="accent1"/>
                </a:solidFill>
                <a:prstDash val="solid"/>
                <a:round/>
                <a:headEnd type="none" w="med" len="med"/>
                <a:tailEnd type="none" w="med" len="med"/>
              </a:ln>
            </p:spPr>
          </p:cxnSp>
        </p:grpSp>
        <p:cxnSp>
          <p:nvCxnSpPr>
            <p:cNvPr id="70" name="Google Shape;70;p6"/>
            <p:cNvCxnSpPr/>
            <p:nvPr/>
          </p:nvCxnSpPr>
          <p:spPr>
            <a:xfrm flipH="1">
              <a:off x="1743000" y="-1"/>
              <a:ext cx="0" cy="5143500"/>
            </a:xfrm>
            <a:prstGeom prst="straightConnector1">
              <a:avLst/>
            </a:prstGeom>
            <a:noFill/>
            <a:ln w="38100" cap="flat" cmpd="sng">
              <a:solidFill>
                <a:srgbClr val="FFBB33"/>
              </a:solidFill>
              <a:prstDash val="solid"/>
              <a:round/>
              <a:headEnd type="none" w="med" len="med"/>
              <a:tailEnd type="none" w="med" len="med"/>
            </a:ln>
          </p:spPr>
        </p:cxnSp>
      </p:gr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o e imagem">
  <p:cSld name="CUSTOM_1_1">
    <p:spTree>
      <p:nvGrpSpPr>
        <p:cNvPr id="1" name="Shape 71"/>
        <p:cNvGrpSpPr/>
        <p:nvPr/>
      </p:nvGrpSpPr>
      <p:grpSpPr>
        <a:xfrm>
          <a:off x="0" y="0"/>
          <a:ext cx="0" cy="0"/>
          <a:chOff x="0" y="0"/>
          <a:chExt cx="0" cy="0"/>
        </a:xfrm>
      </p:grpSpPr>
      <p:sp>
        <p:nvSpPr>
          <p:cNvPr id="72" name="Google Shape;72;p7"/>
          <p:cNvSpPr>
            <a:spLocks noGrp="1"/>
          </p:cNvSpPr>
          <p:nvPr>
            <p:ph type="pic" idx="2"/>
          </p:nvPr>
        </p:nvSpPr>
        <p:spPr>
          <a:xfrm>
            <a:off x="4573725" y="525"/>
            <a:ext cx="4570200" cy="5143500"/>
          </a:xfrm>
          <a:prstGeom prst="rect">
            <a:avLst/>
          </a:prstGeom>
          <a:noFill/>
          <a:ln>
            <a:noFill/>
          </a:ln>
        </p:spPr>
        <p:txBody>
          <a:bodyPr/>
          <a:lstStyle/>
          <a:p>
            <a:endParaRPr/>
          </a:p>
        </p:txBody>
      </p:sp>
      <p:sp>
        <p:nvSpPr>
          <p:cNvPr id="73" name="Google Shape;73;p7"/>
          <p:cNvSpPr txBox="1">
            <a:spLocks noGrp="1"/>
          </p:cNvSpPr>
          <p:nvPr>
            <p:ph type="title"/>
          </p:nvPr>
        </p:nvSpPr>
        <p:spPr>
          <a:xfrm>
            <a:off x="930300" y="383575"/>
            <a:ext cx="3249600" cy="710400"/>
          </a:xfrm>
          <a:prstGeom prst="rect">
            <a:avLst/>
          </a:prstGeom>
        </p:spPr>
        <p:txBody>
          <a:bodyPr spcFirstLastPara="1" wrap="square" lIns="0" tIns="91425" rIns="91425" bIns="91425" anchor="b" anchorCtr="0">
            <a:normAutofit/>
          </a:bodyPr>
          <a:lstStyle>
            <a:lvl1pPr lvl="0" rtl="0">
              <a:spcBef>
                <a:spcPct val="0"/>
              </a:spcBef>
              <a:spcAft>
                <a:spcPct val="0"/>
              </a:spcAft>
              <a:buClr>
                <a:schemeClr val="dk2"/>
              </a:buClr>
              <a:buSzPts val="2000"/>
              <a:buNone/>
              <a:defRPr>
                <a:solidFill>
                  <a:schemeClr val="dk2"/>
                </a:solidFill>
              </a:defRPr>
            </a:lvl1pPr>
            <a:lvl2pPr lvl="1" rtl="0">
              <a:spcBef>
                <a:spcPct val="0"/>
              </a:spcBef>
              <a:spcAft>
                <a:spcPct val="0"/>
              </a:spcAft>
              <a:buSzPts val="2800"/>
              <a:buNone/>
              <a:defRPr>
                <a:latin typeface="Montserrat"/>
                <a:ea typeface="Montserrat"/>
                <a:cs typeface="Montserrat"/>
                <a:sym typeface="Montserrat"/>
              </a:defRPr>
            </a:lvl2pPr>
            <a:lvl3pPr lvl="2" rtl="0">
              <a:spcBef>
                <a:spcPct val="0"/>
              </a:spcBef>
              <a:spcAft>
                <a:spcPct val="0"/>
              </a:spcAft>
              <a:buSzPts val="2800"/>
              <a:buNone/>
              <a:defRPr>
                <a:latin typeface="Montserrat"/>
                <a:ea typeface="Montserrat"/>
                <a:cs typeface="Montserrat"/>
                <a:sym typeface="Montserrat"/>
              </a:defRPr>
            </a:lvl3pPr>
            <a:lvl4pPr lvl="3" rtl="0">
              <a:spcBef>
                <a:spcPct val="0"/>
              </a:spcBef>
              <a:spcAft>
                <a:spcPct val="0"/>
              </a:spcAft>
              <a:buSzPts val="2800"/>
              <a:buNone/>
              <a:defRPr>
                <a:latin typeface="Montserrat"/>
                <a:ea typeface="Montserrat"/>
                <a:cs typeface="Montserrat"/>
                <a:sym typeface="Montserrat"/>
              </a:defRPr>
            </a:lvl4pPr>
            <a:lvl5pPr lvl="4" rtl="0">
              <a:spcBef>
                <a:spcPct val="0"/>
              </a:spcBef>
              <a:spcAft>
                <a:spcPct val="0"/>
              </a:spcAft>
              <a:buSzPts val="2800"/>
              <a:buNone/>
              <a:defRPr>
                <a:latin typeface="Montserrat"/>
                <a:ea typeface="Montserrat"/>
                <a:cs typeface="Montserrat"/>
                <a:sym typeface="Montserrat"/>
              </a:defRPr>
            </a:lvl5pPr>
            <a:lvl6pPr lvl="5" rtl="0">
              <a:spcBef>
                <a:spcPct val="0"/>
              </a:spcBef>
              <a:spcAft>
                <a:spcPct val="0"/>
              </a:spcAft>
              <a:buSzPts val="2800"/>
              <a:buNone/>
              <a:defRPr>
                <a:latin typeface="Montserrat"/>
                <a:ea typeface="Montserrat"/>
                <a:cs typeface="Montserrat"/>
                <a:sym typeface="Montserrat"/>
              </a:defRPr>
            </a:lvl6pPr>
            <a:lvl7pPr lvl="6" rtl="0">
              <a:spcBef>
                <a:spcPct val="0"/>
              </a:spcBef>
              <a:spcAft>
                <a:spcPct val="0"/>
              </a:spcAft>
              <a:buSzPts val="2800"/>
              <a:buNone/>
              <a:defRPr>
                <a:latin typeface="Montserrat"/>
                <a:ea typeface="Montserrat"/>
                <a:cs typeface="Montserrat"/>
                <a:sym typeface="Montserrat"/>
              </a:defRPr>
            </a:lvl7pPr>
            <a:lvl8pPr lvl="7" rtl="0">
              <a:spcBef>
                <a:spcPct val="0"/>
              </a:spcBef>
              <a:spcAft>
                <a:spcPct val="0"/>
              </a:spcAft>
              <a:buSzPts val="2800"/>
              <a:buNone/>
              <a:defRPr>
                <a:latin typeface="Montserrat"/>
                <a:ea typeface="Montserrat"/>
                <a:cs typeface="Montserrat"/>
                <a:sym typeface="Montserrat"/>
              </a:defRPr>
            </a:lvl8pPr>
            <a:lvl9pPr lvl="8" rtl="0">
              <a:spcBef>
                <a:spcPct val="0"/>
              </a:spcBef>
              <a:spcAft>
                <a:spcPct val="0"/>
              </a:spcAft>
              <a:buSzPts val="2800"/>
              <a:buNone/>
              <a:defRPr>
                <a:latin typeface="Montserrat"/>
                <a:ea typeface="Montserrat"/>
                <a:cs typeface="Montserrat"/>
                <a:sym typeface="Montserrat"/>
              </a:defRPr>
            </a:lvl9pPr>
          </a:lstStyle>
          <a:p>
            <a:endParaRPr/>
          </a:p>
        </p:txBody>
      </p:sp>
      <p:cxnSp>
        <p:nvCxnSpPr>
          <p:cNvPr id="74" name="Google Shape;74;p7"/>
          <p:cNvCxnSpPr/>
          <p:nvPr/>
        </p:nvCxnSpPr>
        <p:spPr>
          <a:xfrm>
            <a:off x="942600" y="1055725"/>
            <a:ext cx="3237300" cy="0"/>
          </a:xfrm>
          <a:prstGeom prst="straightConnector1">
            <a:avLst/>
          </a:prstGeom>
          <a:noFill/>
          <a:ln w="19050" cap="flat" cmpd="sng">
            <a:solidFill>
              <a:schemeClr val="dk2"/>
            </a:solidFill>
            <a:prstDash val="solid"/>
            <a:round/>
            <a:headEnd type="none" w="med" len="med"/>
            <a:tailEnd type="none" w="med" len="med"/>
          </a:ln>
        </p:spPr>
      </p:cxnSp>
      <p:sp>
        <p:nvSpPr>
          <p:cNvPr id="75" name="Google Shape;75;p7"/>
          <p:cNvSpPr txBox="1">
            <a:spLocks noGrp="1"/>
          </p:cNvSpPr>
          <p:nvPr>
            <p:ph type="body" idx="1"/>
          </p:nvPr>
        </p:nvSpPr>
        <p:spPr>
          <a:xfrm>
            <a:off x="942600" y="1237675"/>
            <a:ext cx="3231600" cy="2916900"/>
          </a:xfrm>
          <a:prstGeom prst="rect">
            <a:avLst/>
          </a:prstGeom>
        </p:spPr>
        <p:txBody>
          <a:bodyPr spcFirstLastPara="1" wrap="square" lIns="91425" tIns="0" rIns="91425" bIns="0" anchor="t" anchorCtr="0">
            <a:normAutofit/>
          </a:bodyPr>
          <a:lstStyle>
            <a:lvl1pPr marL="457200" lvl="0" indent="-298450" rtl="0">
              <a:lnSpc>
                <a:spcPct val="115000"/>
              </a:lnSpc>
              <a:spcBef>
                <a:spcPct val="0"/>
              </a:spcBef>
              <a:spcAft>
                <a:spcPct val="0"/>
              </a:spcAft>
              <a:buSzPts val="1100"/>
              <a:buChar char="●"/>
              <a:defRPr sz="1100"/>
            </a:lvl1pPr>
            <a:lvl2pPr marL="914400" lvl="1" indent="-298450" rtl="0">
              <a:lnSpc>
                <a:spcPct val="115000"/>
              </a:lnSpc>
              <a:spcBef>
                <a:spcPts val="1000"/>
              </a:spcBef>
              <a:spcAft>
                <a:spcPct val="0"/>
              </a:spcAft>
              <a:buSzPts val="1100"/>
              <a:buChar char="○"/>
              <a:defRPr sz="1100"/>
            </a:lvl2pPr>
            <a:lvl3pPr marL="1371600" lvl="2" indent="-298450" rtl="0">
              <a:lnSpc>
                <a:spcPct val="115000"/>
              </a:lnSpc>
              <a:spcBef>
                <a:spcPts val="1000"/>
              </a:spcBef>
              <a:spcAft>
                <a:spcPct val="0"/>
              </a:spcAft>
              <a:buSzPts val="1100"/>
              <a:buChar char="■"/>
              <a:defRPr sz="1100"/>
            </a:lvl3pPr>
            <a:lvl4pPr marL="1828800" lvl="3" indent="-298450" rtl="0">
              <a:lnSpc>
                <a:spcPct val="115000"/>
              </a:lnSpc>
              <a:spcBef>
                <a:spcPts val="1000"/>
              </a:spcBef>
              <a:spcAft>
                <a:spcPct val="0"/>
              </a:spcAft>
              <a:buSzPts val="1100"/>
              <a:buChar char="●"/>
              <a:defRPr sz="1100"/>
            </a:lvl4pPr>
            <a:lvl5pPr marL="2286000" lvl="4" indent="-298450" rtl="0">
              <a:lnSpc>
                <a:spcPct val="115000"/>
              </a:lnSpc>
              <a:spcBef>
                <a:spcPts val="1000"/>
              </a:spcBef>
              <a:spcAft>
                <a:spcPct val="0"/>
              </a:spcAft>
              <a:buSzPts val="1100"/>
              <a:buChar char="○"/>
              <a:defRPr sz="1100"/>
            </a:lvl5pPr>
            <a:lvl6pPr marL="2743200" lvl="5" indent="-298450" rtl="0">
              <a:lnSpc>
                <a:spcPct val="115000"/>
              </a:lnSpc>
              <a:spcBef>
                <a:spcPts val="1000"/>
              </a:spcBef>
              <a:spcAft>
                <a:spcPct val="0"/>
              </a:spcAft>
              <a:buSzPts val="1100"/>
              <a:buChar char="■"/>
              <a:defRPr sz="1100"/>
            </a:lvl6pPr>
            <a:lvl7pPr marL="3200400" lvl="6" indent="-298450" rtl="0">
              <a:lnSpc>
                <a:spcPct val="115000"/>
              </a:lnSpc>
              <a:spcBef>
                <a:spcPts val="1000"/>
              </a:spcBef>
              <a:spcAft>
                <a:spcPct val="0"/>
              </a:spcAft>
              <a:buSzPts val="1100"/>
              <a:buChar char="●"/>
              <a:defRPr sz="1100"/>
            </a:lvl7pPr>
            <a:lvl8pPr marL="3657600" lvl="7" indent="-298450" rtl="0">
              <a:lnSpc>
                <a:spcPct val="115000"/>
              </a:lnSpc>
              <a:spcBef>
                <a:spcPts val="1000"/>
              </a:spcBef>
              <a:spcAft>
                <a:spcPct val="0"/>
              </a:spcAft>
              <a:buSzPts val="1100"/>
              <a:buChar char="○"/>
              <a:defRPr sz="1100"/>
            </a:lvl8pPr>
            <a:lvl9pPr marL="4114800" lvl="8" indent="-298450" rtl="0">
              <a:lnSpc>
                <a:spcPct val="115000"/>
              </a:lnSpc>
              <a:spcBef>
                <a:spcPts val="1000"/>
              </a:spcBef>
              <a:spcAft>
                <a:spcPts val="1000"/>
              </a:spcAft>
              <a:buSzPts val="1100"/>
              <a:buChar char="■"/>
              <a:defRPr sz="1100"/>
            </a:lvl9pPr>
          </a:lstStyle>
          <a:p>
            <a:endParaRPr/>
          </a:p>
        </p:txBody>
      </p:sp>
      <p:sp>
        <p:nvSpPr>
          <p:cNvPr id="76" name="Google Shape;76;p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lvl1pPr lvl="0" algn="ctr" rtl="0">
              <a:buNone/>
              <a:defRPr b="1">
                <a:solidFill>
                  <a:schemeClr val="dk2"/>
                </a:solidFill>
              </a:defRPr>
            </a:lvl1pPr>
            <a:lvl2pPr lvl="1" algn="ctr" rtl="0">
              <a:buNone/>
              <a:defRPr b="1">
                <a:solidFill>
                  <a:schemeClr val="dk2"/>
                </a:solidFill>
              </a:defRPr>
            </a:lvl2pPr>
            <a:lvl3pPr lvl="2" algn="ctr" rtl="0">
              <a:buNone/>
              <a:defRPr b="1">
                <a:solidFill>
                  <a:schemeClr val="dk2"/>
                </a:solidFill>
              </a:defRPr>
            </a:lvl3pPr>
            <a:lvl4pPr lvl="3" algn="ctr" rtl="0">
              <a:buNone/>
              <a:defRPr b="1">
                <a:solidFill>
                  <a:schemeClr val="dk2"/>
                </a:solidFill>
              </a:defRPr>
            </a:lvl4pPr>
            <a:lvl5pPr lvl="4" algn="ctr" rtl="0">
              <a:buNone/>
              <a:defRPr b="1">
                <a:solidFill>
                  <a:schemeClr val="dk2"/>
                </a:solidFill>
              </a:defRPr>
            </a:lvl5pPr>
            <a:lvl6pPr lvl="5" algn="ctr" rtl="0">
              <a:buNone/>
              <a:defRPr b="1">
                <a:solidFill>
                  <a:schemeClr val="dk2"/>
                </a:solidFill>
              </a:defRPr>
            </a:lvl6pPr>
            <a:lvl7pPr lvl="6" algn="ctr" rtl="0">
              <a:buNone/>
              <a:defRPr b="1">
                <a:solidFill>
                  <a:schemeClr val="dk2"/>
                </a:solidFill>
              </a:defRPr>
            </a:lvl7pPr>
            <a:lvl8pPr lvl="7" algn="ctr" rtl="0">
              <a:buNone/>
              <a:defRPr b="1">
                <a:solidFill>
                  <a:schemeClr val="dk2"/>
                </a:solidFill>
              </a:defRPr>
            </a:lvl8pPr>
            <a:lvl9pPr lvl="8" algn="ctr" rtl="0">
              <a:buNone/>
              <a:defRPr b="1">
                <a:solidFill>
                  <a:schemeClr val="dk2"/>
                </a:solidFill>
              </a:defRPr>
            </a:lvl9pPr>
          </a:lstStyle>
          <a:p>
            <a:pPr marL="0" lvl="0" indent="0" algn="ctr" rtl="0">
              <a:spcBef>
                <a:spcPct val="0"/>
              </a:spcBef>
              <a:spcAft>
                <a:spcPct val="0"/>
              </a:spcAft>
              <a:buNone/>
            </a:pPr>
            <a:fld id="{00000000-1234-1234-1234-123412341234}" type="slidenum">
              <a:rPr lang="en"/>
              <a:t>‹nº›</a:t>
            </a:fld>
            <a:endParaRPr>
              <a:solidFill>
                <a:schemeClr val="accent1"/>
              </a:solidFill>
            </a:endParaRPr>
          </a:p>
        </p:txBody>
      </p:sp>
      <p:sp>
        <p:nvSpPr>
          <p:cNvPr id="77" name="Google Shape;77;p7"/>
          <p:cNvSpPr txBox="1">
            <a:spLocks noGrp="1"/>
          </p:cNvSpPr>
          <p:nvPr>
            <p:ph type="subTitle" idx="3"/>
          </p:nvPr>
        </p:nvSpPr>
        <p:spPr>
          <a:xfrm>
            <a:off x="1881200" y="4433100"/>
            <a:ext cx="1612500" cy="602400"/>
          </a:xfrm>
          <a:prstGeom prst="rect">
            <a:avLst/>
          </a:prstGeom>
        </p:spPr>
        <p:txBody>
          <a:bodyPr spcFirstLastPara="1" wrap="square" lIns="0" tIns="0" rIns="0" bIns="91425" anchor="t" anchorCtr="0">
            <a:normAutofit/>
          </a:bodyPr>
          <a:lstStyle>
            <a:lvl1pPr lvl="0" rtl="0">
              <a:lnSpc>
                <a:spcPct val="100000"/>
              </a:lnSpc>
              <a:spcBef>
                <a:spcPct val="0"/>
              </a:spcBef>
              <a:spcAft>
                <a:spcPct val="0"/>
              </a:spcAft>
              <a:buSzPts val="1000"/>
              <a:buFont typeface="Montserrat Medium"/>
              <a:buNone/>
              <a:defRPr sz="1000">
                <a:solidFill>
                  <a:schemeClr val="dk2"/>
                </a:solidFill>
                <a:latin typeface="Montserrat Medium"/>
                <a:ea typeface="Montserrat Medium"/>
                <a:cs typeface="Montserrat Medium"/>
                <a:sym typeface="Montserrat Medium"/>
              </a:defRPr>
            </a:lvl1pPr>
            <a:lvl2pPr lvl="1" rtl="0">
              <a:spcBef>
                <a:spcPts val="1000"/>
              </a:spcBef>
              <a:spcAft>
                <a:spcPct val="0"/>
              </a:spcAft>
              <a:buSzPts val="1200"/>
              <a:buNone/>
              <a:defRPr/>
            </a:lvl2pPr>
            <a:lvl3pPr lvl="2" rtl="0">
              <a:spcBef>
                <a:spcPts val="1000"/>
              </a:spcBef>
              <a:spcAft>
                <a:spcPct val="0"/>
              </a:spcAft>
              <a:buSzPts val="1200"/>
              <a:buNone/>
              <a:defRPr/>
            </a:lvl3pPr>
            <a:lvl4pPr lvl="3" rtl="0">
              <a:spcBef>
                <a:spcPts val="1000"/>
              </a:spcBef>
              <a:spcAft>
                <a:spcPct val="0"/>
              </a:spcAft>
              <a:buSzPts val="1200"/>
              <a:buNone/>
              <a:defRPr/>
            </a:lvl4pPr>
            <a:lvl5pPr lvl="4" rtl="0">
              <a:spcBef>
                <a:spcPts val="1000"/>
              </a:spcBef>
              <a:spcAft>
                <a:spcPct val="0"/>
              </a:spcAft>
              <a:buSzPts val="1200"/>
              <a:buNone/>
              <a:defRPr/>
            </a:lvl5pPr>
            <a:lvl6pPr lvl="5" rtl="0">
              <a:spcBef>
                <a:spcPts val="1000"/>
              </a:spcBef>
              <a:spcAft>
                <a:spcPct val="0"/>
              </a:spcAft>
              <a:buSzPts val="1200"/>
              <a:buNone/>
              <a:defRPr/>
            </a:lvl6pPr>
            <a:lvl7pPr lvl="6" rtl="0">
              <a:spcBef>
                <a:spcPts val="1000"/>
              </a:spcBef>
              <a:spcAft>
                <a:spcPct val="0"/>
              </a:spcAft>
              <a:buSzPts val="1200"/>
              <a:buNone/>
              <a:defRPr/>
            </a:lvl7pPr>
            <a:lvl8pPr lvl="7" rtl="0">
              <a:spcBef>
                <a:spcPts val="1000"/>
              </a:spcBef>
              <a:spcAft>
                <a:spcPct val="0"/>
              </a:spcAft>
              <a:buSzPts val="1200"/>
              <a:buNone/>
              <a:defRPr/>
            </a:lvl8pPr>
            <a:lvl9pPr lvl="8" rtl="0">
              <a:spcBef>
                <a:spcPts val="1000"/>
              </a:spcBef>
              <a:spcAft>
                <a:spcPts val="1000"/>
              </a:spcAft>
              <a:buSzPts val="1200"/>
              <a:buNone/>
              <a:defRPr/>
            </a:lvl9pPr>
          </a:lstStyle>
          <a:p>
            <a:endParaRPr/>
          </a:p>
        </p:txBody>
      </p:sp>
      <p:grpSp>
        <p:nvGrpSpPr>
          <p:cNvPr id="78" name="Google Shape;78;p7"/>
          <p:cNvGrpSpPr/>
          <p:nvPr/>
        </p:nvGrpSpPr>
        <p:grpSpPr>
          <a:xfrm>
            <a:off x="949900" y="4433254"/>
            <a:ext cx="793100" cy="710317"/>
            <a:chOff x="949900" y="-1"/>
            <a:chExt cx="793100" cy="5143500"/>
          </a:xfrm>
        </p:grpSpPr>
        <p:grpSp>
          <p:nvGrpSpPr>
            <p:cNvPr id="79" name="Google Shape;79;p7"/>
            <p:cNvGrpSpPr/>
            <p:nvPr/>
          </p:nvGrpSpPr>
          <p:grpSpPr>
            <a:xfrm>
              <a:off x="949900" y="-1"/>
              <a:ext cx="672100" cy="5143489"/>
              <a:chOff x="4248788" y="148800"/>
              <a:chExt cx="672100" cy="5150700"/>
            </a:xfrm>
          </p:grpSpPr>
          <p:cxnSp>
            <p:nvCxnSpPr>
              <p:cNvPr id="80" name="Google Shape;80;p7"/>
              <p:cNvCxnSpPr/>
              <p:nvPr/>
            </p:nvCxnSpPr>
            <p:spPr>
              <a:xfrm flipH="1">
                <a:off x="4248788" y="148800"/>
                <a:ext cx="0" cy="5150700"/>
              </a:xfrm>
              <a:prstGeom prst="straightConnector1">
                <a:avLst/>
              </a:prstGeom>
              <a:noFill/>
              <a:ln w="38100" cap="flat" cmpd="sng">
                <a:solidFill>
                  <a:schemeClr val="lt2"/>
                </a:solidFill>
                <a:prstDash val="solid"/>
                <a:round/>
                <a:headEnd type="none" w="med" len="med"/>
                <a:tailEnd type="none" w="med" len="med"/>
              </a:ln>
            </p:spPr>
          </p:cxnSp>
          <p:cxnSp>
            <p:nvCxnSpPr>
              <p:cNvPr id="81" name="Google Shape;81;p7"/>
              <p:cNvCxnSpPr/>
              <p:nvPr/>
            </p:nvCxnSpPr>
            <p:spPr>
              <a:xfrm flipH="1">
                <a:off x="4584850" y="148800"/>
                <a:ext cx="0" cy="5150700"/>
              </a:xfrm>
              <a:prstGeom prst="straightConnector1">
                <a:avLst/>
              </a:prstGeom>
              <a:noFill/>
              <a:ln w="38100" cap="flat" cmpd="sng">
                <a:solidFill>
                  <a:schemeClr val="accent3"/>
                </a:solidFill>
                <a:prstDash val="solid"/>
                <a:round/>
                <a:headEnd type="none" w="med" len="med"/>
                <a:tailEnd type="none" w="med" len="med"/>
              </a:ln>
            </p:spPr>
          </p:cxnSp>
          <p:cxnSp>
            <p:nvCxnSpPr>
              <p:cNvPr id="82" name="Google Shape;82;p7"/>
              <p:cNvCxnSpPr/>
              <p:nvPr/>
            </p:nvCxnSpPr>
            <p:spPr>
              <a:xfrm flipH="1">
                <a:off x="4920888" y="148800"/>
                <a:ext cx="0" cy="5150700"/>
              </a:xfrm>
              <a:prstGeom prst="straightConnector1">
                <a:avLst/>
              </a:prstGeom>
              <a:noFill/>
              <a:ln w="38100" cap="flat" cmpd="sng">
                <a:solidFill>
                  <a:schemeClr val="accent6"/>
                </a:solidFill>
                <a:prstDash val="solid"/>
                <a:round/>
                <a:headEnd type="none" w="med" len="med"/>
                <a:tailEnd type="none" w="med" len="med"/>
              </a:ln>
            </p:spPr>
          </p:cxnSp>
          <p:cxnSp>
            <p:nvCxnSpPr>
              <p:cNvPr id="83" name="Google Shape;83;p7"/>
              <p:cNvCxnSpPr/>
              <p:nvPr/>
            </p:nvCxnSpPr>
            <p:spPr>
              <a:xfrm flipH="1">
                <a:off x="4470388" y="148800"/>
                <a:ext cx="0" cy="5150700"/>
              </a:xfrm>
              <a:prstGeom prst="straightConnector1">
                <a:avLst/>
              </a:prstGeom>
              <a:noFill/>
              <a:ln w="38100" cap="flat" cmpd="sng">
                <a:solidFill>
                  <a:schemeClr val="accent2"/>
                </a:solidFill>
                <a:prstDash val="solid"/>
                <a:round/>
                <a:headEnd type="none" w="med" len="med"/>
                <a:tailEnd type="none" w="med" len="med"/>
              </a:ln>
            </p:spPr>
          </p:cxnSp>
          <p:cxnSp>
            <p:nvCxnSpPr>
              <p:cNvPr id="84" name="Google Shape;84;p7"/>
              <p:cNvCxnSpPr/>
              <p:nvPr/>
            </p:nvCxnSpPr>
            <p:spPr>
              <a:xfrm flipH="1">
                <a:off x="4806425" y="148800"/>
                <a:ext cx="0" cy="5150700"/>
              </a:xfrm>
              <a:prstGeom prst="straightConnector1">
                <a:avLst/>
              </a:prstGeom>
              <a:noFill/>
              <a:ln w="38100" cap="flat" cmpd="sng">
                <a:solidFill>
                  <a:schemeClr val="accent5"/>
                </a:solidFill>
                <a:prstDash val="solid"/>
                <a:round/>
                <a:headEnd type="none" w="med" len="med"/>
                <a:tailEnd type="none" w="med" len="med"/>
              </a:ln>
            </p:spPr>
          </p:cxnSp>
          <p:cxnSp>
            <p:nvCxnSpPr>
              <p:cNvPr id="85" name="Google Shape;85;p7"/>
              <p:cNvCxnSpPr/>
              <p:nvPr/>
            </p:nvCxnSpPr>
            <p:spPr>
              <a:xfrm flipH="1">
                <a:off x="4691988" y="148800"/>
                <a:ext cx="0" cy="5150700"/>
              </a:xfrm>
              <a:prstGeom prst="straightConnector1">
                <a:avLst/>
              </a:prstGeom>
              <a:noFill/>
              <a:ln w="38100" cap="flat" cmpd="sng">
                <a:solidFill>
                  <a:schemeClr val="accent4"/>
                </a:solidFill>
                <a:prstDash val="solid"/>
                <a:round/>
                <a:headEnd type="none" w="med" len="med"/>
                <a:tailEnd type="none" w="med" len="med"/>
              </a:ln>
            </p:spPr>
          </p:cxnSp>
          <p:cxnSp>
            <p:nvCxnSpPr>
              <p:cNvPr id="86" name="Google Shape;86;p7"/>
              <p:cNvCxnSpPr/>
              <p:nvPr/>
            </p:nvCxnSpPr>
            <p:spPr>
              <a:xfrm flipH="1">
                <a:off x="4355925" y="148800"/>
                <a:ext cx="0" cy="5150700"/>
              </a:xfrm>
              <a:prstGeom prst="straightConnector1">
                <a:avLst/>
              </a:prstGeom>
              <a:noFill/>
              <a:ln w="38100" cap="flat" cmpd="sng">
                <a:solidFill>
                  <a:schemeClr val="accent1"/>
                </a:solidFill>
                <a:prstDash val="solid"/>
                <a:round/>
                <a:headEnd type="none" w="med" len="med"/>
                <a:tailEnd type="none" w="med" len="med"/>
              </a:ln>
            </p:spPr>
          </p:cxnSp>
        </p:grpSp>
        <p:cxnSp>
          <p:nvCxnSpPr>
            <p:cNvPr id="87" name="Google Shape;87;p7"/>
            <p:cNvCxnSpPr/>
            <p:nvPr/>
          </p:nvCxnSpPr>
          <p:spPr>
            <a:xfrm flipH="1">
              <a:off x="1743000" y="-1"/>
              <a:ext cx="0" cy="5143500"/>
            </a:xfrm>
            <a:prstGeom prst="straightConnector1">
              <a:avLst/>
            </a:prstGeom>
            <a:noFill/>
            <a:ln w="38100" cap="flat" cmpd="sng">
              <a:solidFill>
                <a:srgbClr val="FFBB33"/>
              </a:solidFill>
              <a:prstDash val="solid"/>
              <a:round/>
              <a:headEnd type="none" w="med" len="med"/>
              <a:tailEnd type="none" w="med" len="med"/>
            </a:ln>
          </p:spPr>
        </p:cxnSp>
      </p:gr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m grande">
  <p:cSld name="CUSTOM_1_1_1">
    <p:spTree>
      <p:nvGrpSpPr>
        <p:cNvPr id="1" name="Shape 88"/>
        <p:cNvGrpSpPr/>
        <p:nvPr/>
      </p:nvGrpSpPr>
      <p:grpSpPr>
        <a:xfrm>
          <a:off x="0" y="0"/>
          <a:ext cx="0" cy="0"/>
          <a:chOff x="0" y="0"/>
          <a:chExt cx="0" cy="0"/>
        </a:xfrm>
      </p:grpSpPr>
      <p:sp>
        <p:nvSpPr>
          <p:cNvPr id="89" name="Google Shape;89;p8"/>
          <p:cNvSpPr>
            <a:spLocks noGrp="1"/>
          </p:cNvSpPr>
          <p:nvPr>
            <p:ph type="pic" idx="2"/>
          </p:nvPr>
        </p:nvSpPr>
        <p:spPr>
          <a:xfrm>
            <a:off x="-100" y="525"/>
            <a:ext cx="9144000" cy="4200900"/>
          </a:xfrm>
          <a:prstGeom prst="rect">
            <a:avLst/>
          </a:prstGeom>
          <a:noFill/>
          <a:ln>
            <a:noFill/>
          </a:ln>
        </p:spPr>
        <p:txBody>
          <a:bodyPr/>
          <a:lstStyle/>
          <a:p>
            <a:endParaRPr/>
          </a:p>
        </p:txBody>
      </p:sp>
      <p:sp>
        <p:nvSpPr>
          <p:cNvPr id="90" name="Google Shape;90;p8"/>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ct val="0"/>
              </a:spcBef>
              <a:spcAft>
                <a:spcPct val="0"/>
              </a:spcAft>
              <a:buNone/>
            </a:pPr>
            <a:fld id="{00000000-1234-1234-1234-123412341234}" type="slidenum">
              <a:rPr lang="en"/>
              <a:t>‹nº›</a:t>
            </a:fld>
            <a:endParaRPr>
              <a:solidFill>
                <a:schemeClr val="accent1"/>
              </a:solidFill>
            </a:endParaRPr>
          </a:p>
        </p:txBody>
      </p:sp>
      <p:sp>
        <p:nvSpPr>
          <p:cNvPr id="91" name="Google Shape;91;p8"/>
          <p:cNvSpPr txBox="1">
            <a:spLocks noGrp="1"/>
          </p:cNvSpPr>
          <p:nvPr>
            <p:ph type="subTitle" idx="1"/>
          </p:nvPr>
        </p:nvSpPr>
        <p:spPr>
          <a:xfrm>
            <a:off x="1881200" y="4433100"/>
            <a:ext cx="1612500" cy="602400"/>
          </a:xfrm>
          <a:prstGeom prst="rect">
            <a:avLst/>
          </a:prstGeom>
        </p:spPr>
        <p:txBody>
          <a:bodyPr spcFirstLastPara="1" wrap="square" lIns="0" tIns="0" rIns="0" bIns="91425" anchor="t" anchorCtr="0">
            <a:normAutofit/>
          </a:bodyPr>
          <a:lstStyle>
            <a:lvl1pPr lvl="0" rtl="0">
              <a:lnSpc>
                <a:spcPct val="100000"/>
              </a:lnSpc>
              <a:spcBef>
                <a:spcPct val="0"/>
              </a:spcBef>
              <a:spcAft>
                <a:spcPct val="0"/>
              </a:spcAft>
              <a:buSzPts val="1000"/>
              <a:buFont typeface="Montserrat Medium"/>
              <a:buNone/>
              <a:defRPr sz="1000">
                <a:solidFill>
                  <a:schemeClr val="dk2"/>
                </a:solidFill>
                <a:latin typeface="Montserrat Medium"/>
                <a:ea typeface="Montserrat Medium"/>
                <a:cs typeface="Montserrat Medium"/>
                <a:sym typeface="Montserrat Medium"/>
              </a:defRPr>
            </a:lvl1pPr>
            <a:lvl2pPr lvl="1" rtl="0">
              <a:spcBef>
                <a:spcPts val="1000"/>
              </a:spcBef>
              <a:spcAft>
                <a:spcPct val="0"/>
              </a:spcAft>
              <a:buSzPts val="1200"/>
              <a:buNone/>
              <a:defRPr/>
            </a:lvl2pPr>
            <a:lvl3pPr lvl="2" rtl="0">
              <a:spcBef>
                <a:spcPts val="1000"/>
              </a:spcBef>
              <a:spcAft>
                <a:spcPct val="0"/>
              </a:spcAft>
              <a:buSzPts val="1200"/>
              <a:buNone/>
              <a:defRPr/>
            </a:lvl3pPr>
            <a:lvl4pPr lvl="3" rtl="0">
              <a:spcBef>
                <a:spcPts val="1000"/>
              </a:spcBef>
              <a:spcAft>
                <a:spcPct val="0"/>
              </a:spcAft>
              <a:buSzPts val="1200"/>
              <a:buNone/>
              <a:defRPr/>
            </a:lvl4pPr>
            <a:lvl5pPr lvl="4" rtl="0">
              <a:spcBef>
                <a:spcPts val="1000"/>
              </a:spcBef>
              <a:spcAft>
                <a:spcPct val="0"/>
              </a:spcAft>
              <a:buSzPts val="1200"/>
              <a:buNone/>
              <a:defRPr/>
            </a:lvl5pPr>
            <a:lvl6pPr lvl="5" rtl="0">
              <a:spcBef>
                <a:spcPts val="1000"/>
              </a:spcBef>
              <a:spcAft>
                <a:spcPct val="0"/>
              </a:spcAft>
              <a:buSzPts val="1200"/>
              <a:buNone/>
              <a:defRPr/>
            </a:lvl6pPr>
            <a:lvl7pPr lvl="6" rtl="0">
              <a:spcBef>
                <a:spcPts val="1000"/>
              </a:spcBef>
              <a:spcAft>
                <a:spcPct val="0"/>
              </a:spcAft>
              <a:buSzPts val="1200"/>
              <a:buNone/>
              <a:defRPr/>
            </a:lvl7pPr>
            <a:lvl8pPr lvl="7" rtl="0">
              <a:spcBef>
                <a:spcPts val="1000"/>
              </a:spcBef>
              <a:spcAft>
                <a:spcPct val="0"/>
              </a:spcAft>
              <a:buSzPts val="1200"/>
              <a:buNone/>
              <a:defRPr/>
            </a:lvl8pPr>
            <a:lvl9pPr lvl="8" rtl="0">
              <a:spcBef>
                <a:spcPts val="1000"/>
              </a:spcBef>
              <a:spcAft>
                <a:spcPts val="1000"/>
              </a:spcAft>
              <a:buSzPts val="1200"/>
              <a:buNone/>
              <a:defRPr/>
            </a:lvl9pPr>
          </a:lstStyle>
          <a:p>
            <a:endParaRPr/>
          </a:p>
        </p:txBody>
      </p:sp>
      <p:grpSp>
        <p:nvGrpSpPr>
          <p:cNvPr id="92" name="Google Shape;92;p8"/>
          <p:cNvGrpSpPr/>
          <p:nvPr/>
        </p:nvGrpSpPr>
        <p:grpSpPr>
          <a:xfrm>
            <a:off x="949900" y="4433254"/>
            <a:ext cx="793100" cy="710317"/>
            <a:chOff x="949900" y="-1"/>
            <a:chExt cx="793100" cy="5143500"/>
          </a:xfrm>
        </p:grpSpPr>
        <p:grpSp>
          <p:nvGrpSpPr>
            <p:cNvPr id="93" name="Google Shape;93;p8"/>
            <p:cNvGrpSpPr/>
            <p:nvPr/>
          </p:nvGrpSpPr>
          <p:grpSpPr>
            <a:xfrm>
              <a:off x="949900" y="-1"/>
              <a:ext cx="672100" cy="5143489"/>
              <a:chOff x="4248788" y="148800"/>
              <a:chExt cx="672100" cy="5150700"/>
            </a:xfrm>
          </p:grpSpPr>
          <p:cxnSp>
            <p:nvCxnSpPr>
              <p:cNvPr id="94" name="Google Shape;94;p8"/>
              <p:cNvCxnSpPr/>
              <p:nvPr/>
            </p:nvCxnSpPr>
            <p:spPr>
              <a:xfrm flipH="1">
                <a:off x="4248788" y="148800"/>
                <a:ext cx="0" cy="5150700"/>
              </a:xfrm>
              <a:prstGeom prst="straightConnector1">
                <a:avLst/>
              </a:prstGeom>
              <a:noFill/>
              <a:ln w="38100" cap="flat" cmpd="sng">
                <a:solidFill>
                  <a:schemeClr val="lt2"/>
                </a:solidFill>
                <a:prstDash val="solid"/>
                <a:round/>
                <a:headEnd type="none" w="med" len="med"/>
                <a:tailEnd type="none" w="med" len="med"/>
              </a:ln>
            </p:spPr>
          </p:cxnSp>
          <p:cxnSp>
            <p:nvCxnSpPr>
              <p:cNvPr id="95" name="Google Shape;95;p8"/>
              <p:cNvCxnSpPr/>
              <p:nvPr/>
            </p:nvCxnSpPr>
            <p:spPr>
              <a:xfrm flipH="1">
                <a:off x="4584850" y="148800"/>
                <a:ext cx="0" cy="5150700"/>
              </a:xfrm>
              <a:prstGeom prst="straightConnector1">
                <a:avLst/>
              </a:prstGeom>
              <a:noFill/>
              <a:ln w="38100" cap="flat" cmpd="sng">
                <a:solidFill>
                  <a:schemeClr val="accent3"/>
                </a:solidFill>
                <a:prstDash val="solid"/>
                <a:round/>
                <a:headEnd type="none" w="med" len="med"/>
                <a:tailEnd type="none" w="med" len="med"/>
              </a:ln>
            </p:spPr>
          </p:cxnSp>
          <p:cxnSp>
            <p:nvCxnSpPr>
              <p:cNvPr id="96" name="Google Shape;96;p8"/>
              <p:cNvCxnSpPr/>
              <p:nvPr/>
            </p:nvCxnSpPr>
            <p:spPr>
              <a:xfrm flipH="1">
                <a:off x="4920888" y="148800"/>
                <a:ext cx="0" cy="5150700"/>
              </a:xfrm>
              <a:prstGeom prst="straightConnector1">
                <a:avLst/>
              </a:prstGeom>
              <a:noFill/>
              <a:ln w="38100" cap="flat" cmpd="sng">
                <a:solidFill>
                  <a:schemeClr val="accent6"/>
                </a:solidFill>
                <a:prstDash val="solid"/>
                <a:round/>
                <a:headEnd type="none" w="med" len="med"/>
                <a:tailEnd type="none" w="med" len="med"/>
              </a:ln>
            </p:spPr>
          </p:cxnSp>
          <p:cxnSp>
            <p:nvCxnSpPr>
              <p:cNvPr id="97" name="Google Shape;97;p8"/>
              <p:cNvCxnSpPr/>
              <p:nvPr/>
            </p:nvCxnSpPr>
            <p:spPr>
              <a:xfrm flipH="1">
                <a:off x="4470388" y="148800"/>
                <a:ext cx="0" cy="5150700"/>
              </a:xfrm>
              <a:prstGeom prst="straightConnector1">
                <a:avLst/>
              </a:prstGeom>
              <a:noFill/>
              <a:ln w="38100" cap="flat" cmpd="sng">
                <a:solidFill>
                  <a:schemeClr val="accent2"/>
                </a:solidFill>
                <a:prstDash val="solid"/>
                <a:round/>
                <a:headEnd type="none" w="med" len="med"/>
                <a:tailEnd type="none" w="med" len="med"/>
              </a:ln>
            </p:spPr>
          </p:cxnSp>
          <p:cxnSp>
            <p:nvCxnSpPr>
              <p:cNvPr id="98" name="Google Shape;98;p8"/>
              <p:cNvCxnSpPr/>
              <p:nvPr/>
            </p:nvCxnSpPr>
            <p:spPr>
              <a:xfrm flipH="1">
                <a:off x="4806425" y="148800"/>
                <a:ext cx="0" cy="5150700"/>
              </a:xfrm>
              <a:prstGeom prst="straightConnector1">
                <a:avLst/>
              </a:prstGeom>
              <a:noFill/>
              <a:ln w="38100" cap="flat" cmpd="sng">
                <a:solidFill>
                  <a:schemeClr val="accent5"/>
                </a:solidFill>
                <a:prstDash val="solid"/>
                <a:round/>
                <a:headEnd type="none" w="med" len="med"/>
                <a:tailEnd type="none" w="med" len="med"/>
              </a:ln>
            </p:spPr>
          </p:cxnSp>
          <p:cxnSp>
            <p:nvCxnSpPr>
              <p:cNvPr id="99" name="Google Shape;99;p8"/>
              <p:cNvCxnSpPr/>
              <p:nvPr/>
            </p:nvCxnSpPr>
            <p:spPr>
              <a:xfrm flipH="1">
                <a:off x="4691988" y="148800"/>
                <a:ext cx="0" cy="5150700"/>
              </a:xfrm>
              <a:prstGeom prst="straightConnector1">
                <a:avLst/>
              </a:prstGeom>
              <a:noFill/>
              <a:ln w="38100" cap="flat" cmpd="sng">
                <a:solidFill>
                  <a:schemeClr val="accent4"/>
                </a:solidFill>
                <a:prstDash val="solid"/>
                <a:round/>
                <a:headEnd type="none" w="med" len="med"/>
                <a:tailEnd type="none" w="med" len="med"/>
              </a:ln>
            </p:spPr>
          </p:cxnSp>
          <p:cxnSp>
            <p:nvCxnSpPr>
              <p:cNvPr id="100" name="Google Shape;100;p8"/>
              <p:cNvCxnSpPr/>
              <p:nvPr/>
            </p:nvCxnSpPr>
            <p:spPr>
              <a:xfrm flipH="1">
                <a:off x="4355925" y="148800"/>
                <a:ext cx="0" cy="5150700"/>
              </a:xfrm>
              <a:prstGeom prst="straightConnector1">
                <a:avLst/>
              </a:prstGeom>
              <a:noFill/>
              <a:ln w="38100" cap="flat" cmpd="sng">
                <a:solidFill>
                  <a:schemeClr val="accent1"/>
                </a:solidFill>
                <a:prstDash val="solid"/>
                <a:round/>
                <a:headEnd type="none" w="med" len="med"/>
                <a:tailEnd type="none" w="med" len="med"/>
              </a:ln>
            </p:spPr>
          </p:cxnSp>
        </p:grpSp>
        <p:cxnSp>
          <p:nvCxnSpPr>
            <p:cNvPr id="101" name="Google Shape;101;p8"/>
            <p:cNvCxnSpPr/>
            <p:nvPr/>
          </p:nvCxnSpPr>
          <p:spPr>
            <a:xfrm flipH="1">
              <a:off x="1743000" y="-1"/>
              <a:ext cx="0" cy="5143500"/>
            </a:xfrm>
            <a:prstGeom prst="straightConnector1">
              <a:avLst/>
            </a:prstGeom>
            <a:noFill/>
            <a:ln w="38100" cap="flat" cmpd="sng">
              <a:solidFill>
                <a:srgbClr val="FFBB33"/>
              </a:solidFill>
              <a:prstDash val="solid"/>
              <a:round/>
              <a:headEnd type="none" w="med" len="med"/>
              <a:tailEnd type="none" w="med" len="med"/>
            </a:ln>
          </p:spPr>
        </p:cxnSp>
      </p:gr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Galeria - Duas imagens">
  <p:cSld name="CUSTOM_1_1_1_1">
    <p:spTree>
      <p:nvGrpSpPr>
        <p:cNvPr id="1" name="Shape 102"/>
        <p:cNvGrpSpPr/>
        <p:nvPr/>
      </p:nvGrpSpPr>
      <p:grpSpPr>
        <a:xfrm>
          <a:off x="0" y="0"/>
          <a:ext cx="0" cy="0"/>
          <a:chOff x="0" y="0"/>
          <a:chExt cx="0" cy="0"/>
        </a:xfrm>
      </p:grpSpPr>
      <p:sp>
        <p:nvSpPr>
          <p:cNvPr id="103" name="Google Shape;103;p9"/>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ct val="0"/>
              </a:spcBef>
              <a:spcAft>
                <a:spcPct val="0"/>
              </a:spcAft>
              <a:buNone/>
            </a:pPr>
            <a:fld id="{00000000-1234-1234-1234-123412341234}" type="slidenum">
              <a:rPr lang="en"/>
              <a:t>‹nº›</a:t>
            </a:fld>
            <a:endParaRPr>
              <a:solidFill>
                <a:schemeClr val="accent1"/>
              </a:solidFill>
            </a:endParaRPr>
          </a:p>
        </p:txBody>
      </p:sp>
      <p:sp>
        <p:nvSpPr>
          <p:cNvPr id="104" name="Google Shape;104;p9"/>
          <p:cNvSpPr>
            <a:spLocks noGrp="1"/>
          </p:cNvSpPr>
          <p:nvPr>
            <p:ph type="pic" idx="2"/>
          </p:nvPr>
        </p:nvSpPr>
        <p:spPr>
          <a:xfrm>
            <a:off x="-15200" y="525"/>
            <a:ext cx="4550400" cy="4200900"/>
          </a:xfrm>
          <a:prstGeom prst="rect">
            <a:avLst/>
          </a:prstGeom>
          <a:noFill/>
          <a:ln>
            <a:noFill/>
          </a:ln>
        </p:spPr>
        <p:txBody>
          <a:bodyPr/>
          <a:lstStyle/>
          <a:p>
            <a:endParaRPr/>
          </a:p>
        </p:txBody>
      </p:sp>
      <p:sp>
        <p:nvSpPr>
          <p:cNvPr id="105" name="Google Shape;105;p9"/>
          <p:cNvSpPr>
            <a:spLocks noGrp="1"/>
          </p:cNvSpPr>
          <p:nvPr>
            <p:ph type="pic" idx="3"/>
          </p:nvPr>
        </p:nvSpPr>
        <p:spPr>
          <a:xfrm>
            <a:off x="4593600" y="525"/>
            <a:ext cx="4550400" cy="4200900"/>
          </a:xfrm>
          <a:prstGeom prst="rect">
            <a:avLst/>
          </a:prstGeom>
          <a:noFill/>
          <a:ln>
            <a:noFill/>
          </a:ln>
        </p:spPr>
        <p:txBody>
          <a:bodyPr/>
          <a:lstStyle/>
          <a:p>
            <a:endParaRPr/>
          </a:p>
        </p:txBody>
      </p:sp>
      <p:sp>
        <p:nvSpPr>
          <p:cNvPr id="106" name="Google Shape;106;p9"/>
          <p:cNvSpPr txBox="1">
            <a:spLocks noGrp="1"/>
          </p:cNvSpPr>
          <p:nvPr>
            <p:ph type="subTitle" idx="1"/>
          </p:nvPr>
        </p:nvSpPr>
        <p:spPr>
          <a:xfrm>
            <a:off x="1881200" y="4433100"/>
            <a:ext cx="1612500" cy="480300"/>
          </a:xfrm>
          <a:prstGeom prst="rect">
            <a:avLst/>
          </a:prstGeom>
        </p:spPr>
        <p:txBody>
          <a:bodyPr spcFirstLastPara="1" wrap="square" lIns="0" tIns="0" rIns="0" bIns="91425" anchor="t" anchorCtr="0">
            <a:normAutofit/>
          </a:bodyPr>
          <a:lstStyle>
            <a:lvl1pPr lvl="0" rtl="0">
              <a:lnSpc>
                <a:spcPct val="100000"/>
              </a:lnSpc>
              <a:spcBef>
                <a:spcPct val="0"/>
              </a:spcBef>
              <a:spcAft>
                <a:spcPct val="0"/>
              </a:spcAft>
              <a:buSzPts val="1000"/>
              <a:buFont typeface="Montserrat Medium"/>
              <a:buNone/>
              <a:defRPr sz="1000">
                <a:solidFill>
                  <a:schemeClr val="dk2"/>
                </a:solidFill>
                <a:latin typeface="Montserrat Medium"/>
                <a:ea typeface="Montserrat Medium"/>
                <a:cs typeface="Montserrat Medium"/>
                <a:sym typeface="Montserrat Medium"/>
              </a:defRPr>
            </a:lvl1pPr>
            <a:lvl2pPr lvl="1" rtl="0">
              <a:spcBef>
                <a:spcPts val="1000"/>
              </a:spcBef>
              <a:spcAft>
                <a:spcPct val="0"/>
              </a:spcAft>
              <a:buSzPts val="1200"/>
              <a:buNone/>
              <a:defRPr/>
            </a:lvl2pPr>
            <a:lvl3pPr lvl="2" rtl="0">
              <a:spcBef>
                <a:spcPts val="1000"/>
              </a:spcBef>
              <a:spcAft>
                <a:spcPct val="0"/>
              </a:spcAft>
              <a:buSzPts val="1200"/>
              <a:buNone/>
              <a:defRPr/>
            </a:lvl3pPr>
            <a:lvl4pPr lvl="3" rtl="0">
              <a:spcBef>
                <a:spcPts val="1000"/>
              </a:spcBef>
              <a:spcAft>
                <a:spcPct val="0"/>
              </a:spcAft>
              <a:buSzPts val="1200"/>
              <a:buNone/>
              <a:defRPr/>
            </a:lvl4pPr>
            <a:lvl5pPr lvl="4" rtl="0">
              <a:spcBef>
                <a:spcPts val="1000"/>
              </a:spcBef>
              <a:spcAft>
                <a:spcPct val="0"/>
              </a:spcAft>
              <a:buSzPts val="1200"/>
              <a:buNone/>
              <a:defRPr/>
            </a:lvl5pPr>
            <a:lvl6pPr lvl="5" rtl="0">
              <a:spcBef>
                <a:spcPts val="1000"/>
              </a:spcBef>
              <a:spcAft>
                <a:spcPct val="0"/>
              </a:spcAft>
              <a:buSzPts val="1200"/>
              <a:buNone/>
              <a:defRPr/>
            </a:lvl6pPr>
            <a:lvl7pPr lvl="6" rtl="0">
              <a:spcBef>
                <a:spcPts val="1000"/>
              </a:spcBef>
              <a:spcAft>
                <a:spcPct val="0"/>
              </a:spcAft>
              <a:buSzPts val="1200"/>
              <a:buNone/>
              <a:defRPr/>
            </a:lvl7pPr>
            <a:lvl8pPr lvl="7" rtl="0">
              <a:spcBef>
                <a:spcPts val="1000"/>
              </a:spcBef>
              <a:spcAft>
                <a:spcPct val="0"/>
              </a:spcAft>
              <a:buSzPts val="1200"/>
              <a:buNone/>
              <a:defRPr/>
            </a:lvl8pPr>
            <a:lvl9pPr lvl="8" rtl="0">
              <a:spcBef>
                <a:spcPts val="1000"/>
              </a:spcBef>
              <a:spcAft>
                <a:spcPts val="1000"/>
              </a:spcAft>
              <a:buSzPts val="1200"/>
              <a:buNone/>
              <a:defRPr/>
            </a:lvl9pPr>
          </a:lstStyle>
          <a:p>
            <a:endParaRPr/>
          </a:p>
        </p:txBody>
      </p:sp>
      <p:sp>
        <p:nvSpPr>
          <p:cNvPr id="107" name="Google Shape;107;p9"/>
          <p:cNvSpPr txBox="1">
            <a:spLocks noGrp="1"/>
          </p:cNvSpPr>
          <p:nvPr>
            <p:ph type="subTitle" idx="4"/>
          </p:nvPr>
        </p:nvSpPr>
        <p:spPr>
          <a:xfrm>
            <a:off x="3629975" y="4433100"/>
            <a:ext cx="1612500" cy="480300"/>
          </a:xfrm>
          <a:prstGeom prst="rect">
            <a:avLst/>
          </a:prstGeom>
        </p:spPr>
        <p:txBody>
          <a:bodyPr spcFirstLastPara="1" wrap="square" lIns="0" tIns="0" rIns="0" bIns="91425" anchor="t" anchorCtr="0">
            <a:normAutofit/>
          </a:bodyPr>
          <a:lstStyle>
            <a:lvl1pPr lvl="0" rtl="0">
              <a:lnSpc>
                <a:spcPct val="100000"/>
              </a:lnSpc>
              <a:spcBef>
                <a:spcPct val="0"/>
              </a:spcBef>
              <a:spcAft>
                <a:spcPct val="0"/>
              </a:spcAft>
              <a:buSzPts val="1000"/>
              <a:buFont typeface="Montserrat Medium"/>
              <a:buNone/>
              <a:defRPr sz="1000">
                <a:solidFill>
                  <a:schemeClr val="dk2"/>
                </a:solidFill>
                <a:latin typeface="Montserrat Medium"/>
                <a:ea typeface="Montserrat Medium"/>
                <a:cs typeface="Montserrat Medium"/>
                <a:sym typeface="Montserrat Medium"/>
              </a:defRPr>
            </a:lvl1pPr>
            <a:lvl2pPr lvl="1" rtl="0">
              <a:spcBef>
                <a:spcPts val="1000"/>
              </a:spcBef>
              <a:spcAft>
                <a:spcPct val="0"/>
              </a:spcAft>
              <a:buSzPts val="1200"/>
              <a:buNone/>
              <a:defRPr/>
            </a:lvl2pPr>
            <a:lvl3pPr lvl="2" rtl="0">
              <a:spcBef>
                <a:spcPts val="1000"/>
              </a:spcBef>
              <a:spcAft>
                <a:spcPct val="0"/>
              </a:spcAft>
              <a:buSzPts val="1200"/>
              <a:buNone/>
              <a:defRPr/>
            </a:lvl3pPr>
            <a:lvl4pPr lvl="3" rtl="0">
              <a:spcBef>
                <a:spcPts val="1000"/>
              </a:spcBef>
              <a:spcAft>
                <a:spcPct val="0"/>
              </a:spcAft>
              <a:buSzPts val="1200"/>
              <a:buNone/>
              <a:defRPr/>
            </a:lvl4pPr>
            <a:lvl5pPr lvl="4" rtl="0">
              <a:spcBef>
                <a:spcPts val="1000"/>
              </a:spcBef>
              <a:spcAft>
                <a:spcPct val="0"/>
              </a:spcAft>
              <a:buSzPts val="1200"/>
              <a:buNone/>
              <a:defRPr/>
            </a:lvl5pPr>
            <a:lvl6pPr lvl="5" rtl="0">
              <a:spcBef>
                <a:spcPts val="1000"/>
              </a:spcBef>
              <a:spcAft>
                <a:spcPct val="0"/>
              </a:spcAft>
              <a:buSzPts val="1200"/>
              <a:buNone/>
              <a:defRPr/>
            </a:lvl6pPr>
            <a:lvl7pPr lvl="6" rtl="0">
              <a:spcBef>
                <a:spcPts val="1000"/>
              </a:spcBef>
              <a:spcAft>
                <a:spcPct val="0"/>
              </a:spcAft>
              <a:buSzPts val="1200"/>
              <a:buNone/>
              <a:defRPr/>
            </a:lvl7pPr>
            <a:lvl8pPr lvl="7" rtl="0">
              <a:spcBef>
                <a:spcPts val="1000"/>
              </a:spcBef>
              <a:spcAft>
                <a:spcPct val="0"/>
              </a:spcAft>
              <a:buSzPts val="1200"/>
              <a:buNone/>
              <a:defRPr/>
            </a:lvl8pPr>
            <a:lvl9pPr lvl="8" rtl="0">
              <a:spcBef>
                <a:spcPts val="1000"/>
              </a:spcBef>
              <a:spcAft>
                <a:spcPts val="1000"/>
              </a:spcAft>
              <a:buSzPts val="1200"/>
              <a:buNone/>
              <a:defRPr/>
            </a:lvl9pPr>
          </a:lstStyle>
          <a:p>
            <a:endParaRPr/>
          </a:p>
        </p:txBody>
      </p:sp>
      <p:grpSp>
        <p:nvGrpSpPr>
          <p:cNvPr id="108" name="Google Shape;108;p9"/>
          <p:cNvGrpSpPr/>
          <p:nvPr/>
        </p:nvGrpSpPr>
        <p:grpSpPr>
          <a:xfrm>
            <a:off x="949900" y="4433254"/>
            <a:ext cx="793100" cy="710317"/>
            <a:chOff x="949900" y="-1"/>
            <a:chExt cx="793100" cy="5143500"/>
          </a:xfrm>
        </p:grpSpPr>
        <p:grpSp>
          <p:nvGrpSpPr>
            <p:cNvPr id="109" name="Google Shape;109;p9"/>
            <p:cNvGrpSpPr/>
            <p:nvPr/>
          </p:nvGrpSpPr>
          <p:grpSpPr>
            <a:xfrm>
              <a:off x="949900" y="-1"/>
              <a:ext cx="672100" cy="5143489"/>
              <a:chOff x="4248788" y="148800"/>
              <a:chExt cx="672100" cy="5150700"/>
            </a:xfrm>
          </p:grpSpPr>
          <p:cxnSp>
            <p:nvCxnSpPr>
              <p:cNvPr id="110" name="Google Shape;110;p9"/>
              <p:cNvCxnSpPr/>
              <p:nvPr/>
            </p:nvCxnSpPr>
            <p:spPr>
              <a:xfrm flipH="1">
                <a:off x="4248788" y="148800"/>
                <a:ext cx="0" cy="5150700"/>
              </a:xfrm>
              <a:prstGeom prst="straightConnector1">
                <a:avLst/>
              </a:prstGeom>
              <a:noFill/>
              <a:ln w="38100" cap="flat" cmpd="sng">
                <a:solidFill>
                  <a:schemeClr val="lt2"/>
                </a:solidFill>
                <a:prstDash val="solid"/>
                <a:round/>
                <a:headEnd type="none" w="med" len="med"/>
                <a:tailEnd type="none" w="med" len="med"/>
              </a:ln>
            </p:spPr>
          </p:cxnSp>
          <p:cxnSp>
            <p:nvCxnSpPr>
              <p:cNvPr id="111" name="Google Shape;111;p9"/>
              <p:cNvCxnSpPr/>
              <p:nvPr/>
            </p:nvCxnSpPr>
            <p:spPr>
              <a:xfrm flipH="1">
                <a:off x="4584850" y="148800"/>
                <a:ext cx="0" cy="5150700"/>
              </a:xfrm>
              <a:prstGeom prst="straightConnector1">
                <a:avLst/>
              </a:prstGeom>
              <a:noFill/>
              <a:ln w="38100" cap="flat" cmpd="sng">
                <a:solidFill>
                  <a:schemeClr val="accent3"/>
                </a:solidFill>
                <a:prstDash val="solid"/>
                <a:round/>
                <a:headEnd type="none" w="med" len="med"/>
                <a:tailEnd type="none" w="med" len="med"/>
              </a:ln>
            </p:spPr>
          </p:cxnSp>
          <p:cxnSp>
            <p:nvCxnSpPr>
              <p:cNvPr id="112" name="Google Shape;112;p9"/>
              <p:cNvCxnSpPr/>
              <p:nvPr/>
            </p:nvCxnSpPr>
            <p:spPr>
              <a:xfrm flipH="1">
                <a:off x="4920888" y="148800"/>
                <a:ext cx="0" cy="5150700"/>
              </a:xfrm>
              <a:prstGeom prst="straightConnector1">
                <a:avLst/>
              </a:prstGeom>
              <a:noFill/>
              <a:ln w="38100" cap="flat" cmpd="sng">
                <a:solidFill>
                  <a:schemeClr val="accent6"/>
                </a:solidFill>
                <a:prstDash val="solid"/>
                <a:round/>
                <a:headEnd type="none" w="med" len="med"/>
                <a:tailEnd type="none" w="med" len="med"/>
              </a:ln>
            </p:spPr>
          </p:cxnSp>
          <p:cxnSp>
            <p:nvCxnSpPr>
              <p:cNvPr id="113" name="Google Shape;113;p9"/>
              <p:cNvCxnSpPr/>
              <p:nvPr/>
            </p:nvCxnSpPr>
            <p:spPr>
              <a:xfrm flipH="1">
                <a:off x="4470388" y="148800"/>
                <a:ext cx="0" cy="5150700"/>
              </a:xfrm>
              <a:prstGeom prst="straightConnector1">
                <a:avLst/>
              </a:prstGeom>
              <a:noFill/>
              <a:ln w="38100" cap="flat" cmpd="sng">
                <a:solidFill>
                  <a:schemeClr val="accent2"/>
                </a:solidFill>
                <a:prstDash val="solid"/>
                <a:round/>
                <a:headEnd type="none" w="med" len="med"/>
                <a:tailEnd type="none" w="med" len="med"/>
              </a:ln>
            </p:spPr>
          </p:cxnSp>
          <p:cxnSp>
            <p:nvCxnSpPr>
              <p:cNvPr id="114" name="Google Shape;114;p9"/>
              <p:cNvCxnSpPr/>
              <p:nvPr/>
            </p:nvCxnSpPr>
            <p:spPr>
              <a:xfrm flipH="1">
                <a:off x="4806425" y="148800"/>
                <a:ext cx="0" cy="5150700"/>
              </a:xfrm>
              <a:prstGeom prst="straightConnector1">
                <a:avLst/>
              </a:prstGeom>
              <a:noFill/>
              <a:ln w="38100" cap="flat" cmpd="sng">
                <a:solidFill>
                  <a:schemeClr val="accent5"/>
                </a:solidFill>
                <a:prstDash val="solid"/>
                <a:round/>
                <a:headEnd type="none" w="med" len="med"/>
                <a:tailEnd type="none" w="med" len="med"/>
              </a:ln>
            </p:spPr>
          </p:cxnSp>
          <p:cxnSp>
            <p:nvCxnSpPr>
              <p:cNvPr id="115" name="Google Shape;115;p9"/>
              <p:cNvCxnSpPr/>
              <p:nvPr/>
            </p:nvCxnSpPr>
            <p:spPr>
              <a:xfrm flipH="1">
                <a:off x="4691988" y="148800"/>
                <a:ext cx="0" cy="5150700"/>
              </a:xfrm>
              <a:prstGeom prst="straightConnector1">
                <a:avLst/>
              </a:prstGeom>
              <a:noFill/>
              <a:ln w="38100" cap="flat" cmpd="sng">
                <a:solidFill>
                  <a:schemeClr val="accent4"/>
                </a:solidFill>
                <a:prstDash val="solid"/>
                <a:round/>
                <a:headEnd type="none" w="med" len="med"/>
                <a:tailEnd type="none" w="med" len="med"/>
              </a:ln>
            </p:spPr>
          </p:cxnSp>
          <p:cxnSp>
            <p:nvCxnSpPr>
              <p:cNvPr id="116" name="Google Shape;116;p9"/>
              <p:cNvCxnSpPr/>
              <p:nvPr/>
            </p:nvCxnSpPr>
            <p:spPr>
              <a:xfrm flipH="1">
                <a:off x="4355925" y="148800"/>
                <a:ext cx="0" cy="5150700"/>
              </a:xfrm>
              <a:prstGeom prst="straightConnector1">
                <a:avLst/>
              </a:prstGeom>
              <a:noFill/>
              <a:ln w="38100" cap="flat" cmpd="sng">
                <a:solidFill>
                  <a:schemeClr val="accent1"/>
                </a:solidFill>
                <a:prstDash val="solid"/>
                <a:round/>
                <a:headEnd type="none" w="med" len="med"/>
                <a:tailEnd type="none" w="med" len="med"/>
              </a:ln>
            </p:spPr>
          </p:cxnSp>
        </p:grpSp>
        <p:cxnSp>
          <p:nvCxnSpPr>
            <p:cNvPr id="117" name="Google Shape;117;p9"/>
            <p:cNvCxnSpPr/>
            <p:nvPr/>
          </p:nvCxnSpPr>
          <p:spPr>
            <a:xfrm flipH="1">
              <a:off x="1743000" y="-1"/>
              <a:ext cx="0" cy="5143500"/>
            </a:xfrm>
            <a:prstGeom prst="straightConnector1">
              <a:avLst/>
            </a:prstGeom>
            <a:noFill/>
            <a:ln w="38100" cap="flat" cmpd="sng">
              <a:solidFill>
                <a:srgbClr val="FFBB33"/>
              </a:solidFill>
              <a:prstDash val="solid"/>
              <a:round/>
              <a:headEnd type="none" w="med" len="med"/>
              <a:tailEnd type="none" w="med" len="med"/>
            </a:ln>
          </p:spPr>
        </p:cxnSp>
      </p:gr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Frase destaque">
  <p:cSld name="CUSTOM_3">
    <p:spTree>
      <p:nvGrpSpPr>
        <p:cNvPr id="1" name="Shape 118"/>
        <p:cNvGrpSpPr/>
        <p:nvPr/>
      </p:nvGrpSpPr>
      <p:grpSpPr>
        <a:xfrm>
          <a:off x="0" y="0"/>
          <a:ext cx="0" cy="0"/>
          <a:chOff x="0" y="0"/>
          <a:chExt cx="0" cy="0"/>
        </a:xfrm>
      </p:grpSpPr>
      <p:grpSp>
        <p:nvGrpSpPr>
          <p:cNvPr id="119" name="Google Shape;119;p10"/>
          <p:cNvGrpSpPr/>
          <p:nvPr/>
        </p:nvGrpSpPr>
        <p:grpSpPr>
          <a:xfrm>
            <a:off x="949900" y="-1"/>
            <a:ext cx="793100" cy="5143500"/>
            <a:chOff x="949900" y="-1"/>
            <a:chExt cx="793100" cy="5143500"/>
          </a:xfrm>
        </p:grpSpPr>
        <p:grpSp>
          <p:nvGrpSpPr>
            <p:cNvPr id="120" name="Google Shape;120;p10"/>
            <p:cNvGrpSpPr/>
            <p:nvPr/>
          </p:nvGrpSpPr>
          <p:grpSpPr>
            <a:xfrm>
              <a:off x="949900" y="-1"/>
              <a:ext cx="672100" cy="5143489"/>
              <a:chOff x="4248788" y="148800"/>
              <a:chExt cx="672100" cy="5150700"/>
            </a:xfrm>
          </p:grpSpPr>
          <p:cxnSp>
            <p:nvCxnSpPr>
              <p:cNvPr id="121" name="Google Shape;121;p10"/>
              <p:cNvCxnSpPr/>
              <p:nvPr/>
            </p:nvCxnSpPr>
            <p:spPr>
              <a:xfrm flipH="1">
                <a:off x="4248788" y="148800"/>
                <a:ext cx="0" cy="5150700"/>
              </a:xfrm>
              <a:prstGeom prst="straightConnector1">
                <a:avLst/>
              </a:prstGeom>
              <a:noFill/>
              <a:ln w="38100" cap="flat" cmpd="sng">
                <a:solidFill>
                  <a:schemeClr val="lt2"/>
                </a:solidFill>
                <a:prstDash val="solid"/>
                <a:round/>
                <a:headEnd type="none" w="med" len="med"/>
                <a:tailEnd type="none" w="med" len="med"/>
              </a:ln>
            </p:spPr>
          </p:cxnSp>
          <p:cxnSp>
            <p:nvCxnSpPr>
              <p:cNvPr id="122" name="Google Shape;122;p10"/>
              <p:cNvCxnSpPr/>
              <p:nvPr/>
            </p:nvCxnSpPr>
            <p:spPr>
              <a:xfrm flipH="1">
                <a:off x="4584850" y="148800"/>
                <a:ext cx="0" cy="5150700"/>
              </a:xfrm>
              <a:prstGeom prst="straightConnector1">
                <a:avLst/>
              </a:prstGeom>
              <a:noFill/>
              <a:ln w="38100" cap="flat" cmpd="sng">
                <a:solidFill>
                  <a:schemeClr val="accent3"/>
                </a:solidFill>
                <a:prstDash val="solid"/>
                <a:round/>
                <a:headEnd type="none" w="med" len="med"/>
                <a:tailEnd type="none" w="med" len="med"/>
              </a:ln>
            </p:spPr>
          </p:cxnSp>
          <p:cxnSp>
            <p:nvCxnSpPr>
              <p:cNvPr id="123" name="Google Shape;123;p10"/>
              <p:cNvCxnSpPr/>
              <p:nvPr/>
            </p:nvCxnSpPr>
            <p:spPr>
              <a:xfrm flipH="1">
                <a:off x="4920888" y="148800"/>
                <a:ext cx="0" cy="5150700"/>
              </a:xfrm>
              <a:prstGeom prst="straightConnector1">
                <a:avLst/>
              </a:prstGeom>
              <a:noFill/>
              <a:ln w="38100" cap="flat" cmpd="sng">
                <a:solidFill>
                  <a:schemeClr val="accent6"/>
                </a:solidFill>
                <a:prstDash val="solid"/>
                <a:round/>
                <a:headEnd type="none" w="med" len="med"/>
                <a:tailEnd type="none" w="med" len="med"/>
              </a:ln>
            </p:spPr>
          </p:cxnSp>
          <p:cxnSp>
            <p:nvCxnSpPr>
              <p:cNvPr id="124" name="Google Shape;124;p10"/>
              <p:cNvCxnSpPr/>
              <p:nvPr/>
            </p:nvCxnSpPr>
            <p:spPr>
              <a:xfrm flipH="1">
                <a:off x="4470388" y="148800"/>
                <a:ext cx="0" cy="5150700"/>
              </a:xfrm>
              <a:prstGeom prst="straightConnector1">
                <a:avLst/>
              </a:prstGeom>
              <a:noFill/>
              <a:ln w="38100" cap="flat" cmpd="sng">
                <a:solidFill>
                  <a:schemeClr val="accent2"/>
                </a:solidFill>
                <a:prstDash val="solid"/>
                <a:round/>
                <a:headEnd type="none" w="med" len="med"/>
                <a:tailEnd type="none" w="med" len="med"/>
              </a:ln>
            </p:spPr>
          </p:cxnSp>
          <p:cxnSp>
            <p:nvCxnSpPr>
              <p:cNvPr id="125" name="Google Shape;125;p10"/>
              <p:cNvCxnSpPr/>
              <p:nvPr/>
            </p:nvCxnSpPr>
            <p:spPr>
              <a:xfrm flipH="1">
                <a:off x="4806425" y="148800"/>
                <a:ext cx="0" cy="5150700"/>
              </a:xfrm>
              <a:prstGeom prst="straightConnector1">
                <a:avLst/>
              </a:prstGeom>
              <a:noFill/>
              <a:ln w="38100" cap="flat" cmpd="sng">
                <a:solidFill>
                  <a:schemeClr val="accent5"/>
                </a:solidFill>
                <a:prstDash val="solid"/>
                <a:round/>
                <a:headEnd type="none" w="med" len="med"/>
                <a:tailEnd type="none" w="med" len="med"/>
              </a:ln>
            </p:spPr>
          </p:cxnSp>
          <p:cxnSp>
            <p:nvCxnSpPr>
              <p:cNvPr id="126" name="Google Shape;126;p10"/>
              <p:cNvCxnSpPr/>
              <p:nvPr/>
            </p:nvCxnSpPr>
            <p:spPr>
              <a:xfrm flipH="1">
                <a:off x="4691988" y="148800"/>
                <a:ext cx="0" cy="5150700"/>
              </a:xfrm>
              <a:prstGeom prst="straightConnector1">
                <a:avLst/>
              </a:prstGeom>
              <a:noFill/>
              <a:ln w="38100" cap="flat" cmpd="sng">
                <a:solidFill>
                  <a:schemeClr val="accent4"/>
                </a:solidFill>
                <a:prstDash val="solid"/>
                <a:round/>
                <a:headEnd type="none" w="med" len="med"/>
                <a:tailEnd type="none" w="med" len="med"/>
              </a:ln>
            </p:spPr>
          </p:cxnSp>
          <p:cxnSp>
            <p:nvCxnSpPr>
              <p:cNvPr id="127" name="Google Shape;127;p10"/>
              <p:cNvCxnSpPr/>
              <p:nvPr/>
            </p:nvCxnSpPr>
            <p:spPr>
              <a:xfrm flipH="1">
                <a:off x="4355925" y="148800"/>
                <a:ext cx="0" cy="5150700"/>
              </a:xfrm>
              <a:prstGeom prst="straightConnector1">
                <a:avLst/>
              </a:prstGeom>
              <a:noFill/>
              <a:ln w="38100" cap="flat" cmpd="sng">
                <a:solidFill>
                  <a:schemeClr val="accent1"/>
                </a:solidFill>
                <a:prstDash val="solid"/>
                <a:round/>
                <a:headEnd type="none" w="med" len="med"/>
                <a:tailEnd type="none" w="med" len="med"/>
              </a:ln>
            </p:spPr>
          </p:cxnSp>
        </p:grpSp>
        <p:cxnSp>
          <p:nvCxnSpPr>
            <p:cNvPr id="128" name="Google Shape;128;p10"/>
            <p:cNvCxnSpPr/>
            <p:nvPr/>
          </p:nvCxnSpPr>
          <p:spPr>
            <a:xfrm flipH="1">
              <a:off x="1743000" y="-1"/>
              <a:ext cx="0" cy="5143500"/>
            </a:xfrm>
            <a:prstGeom prst="straightConnector1">
              <a:avLst/>
            </a:prstGeom>
            <a:noFill/>
            <a:ln w="38100" cap="flat" cmpd="sng">
              <a:solidFill>
                <a:srgbClr val="FFBB33"/>
              </a:solidFill>
              <a:prstDash val="solid"/>
              <a:round/>
              <a:headEnd type="none" w="med" len="med"/>
              <a:tailEnd type="none" w="med" len="med"/>
            </a:ln>
          </p:spPr>
        </p:cxnSp>
      </p:grpSp>
      <p:sp>
        <p:nvSpPr>
          <p:cNvPr id="129" name="Google Shape;129;p10"/>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ct val="0"/>
              </a:spcBef>
              <a:spcAft>
                <a:spcPct val="0"/>
              </a:spcAft>
              <a:buNone/>
            </a:pPr>
            <a:fld id="{00000000-1234-1234-1234-123412341234}" type="slidenum">
              <a:rPr lang="en"/>
              <a:t>‹nº›</a:t>
            </a:fld>
            <a:endParaRPr>
              <a:solidFill>
                <a:schemeClr val="accent1"/>
              </a:solidFill>
            </a:endParaRPr>
          </a:p>
        </p:txBody>
      </p:sp>
      <p:sp>
        <p:nvSpPr>
          <p:cNvPr id="130" name="Google Shape;130;p10"/>
          <p:cNvSpPr txBox="1">
            <a:spLocks noGrp="1"/>
          </p:cNvSpPr>
          <p:nvPr>
            <p:ph type="ctrTitle"/>
          </p:nvPr>
        </p:nvSpPr>
        <p:spPr>
          <a:xfrm>
            <a:off x="906050" y="1489675"/>
            <a:ext cx="7215300" cy="2301000"/>
          </a:xfrm>
          <a:prstGeom prst="rect">
            <a:avLst/>
          </a:prstGeom>
          <a:solidFill>
            <a:srgbClr val="FFFFFF"/>
          </a:solidFill>
        </p:spPr>
        <p:txBody>
          <a:bodyPr spcFirstLastPara="1" wrap="square" lIns="0" tIns="457200" rIns="457200" bIns="457200" anchor="ctr" anchorCtr="0">
            <a:spAutoFit/>
          </a:bodyPr>
          <a:lstStyle>
            <a:lvl1pPr lvl="0" rtl="0">
              <a:lnSpc>
                <a:spcPct val="115000"/>
              </a:lnSpc>
              <a:spcBef>
                <a:spcPct val="0"/>
              </a:spcBef>
              <a:spcAft>
                <a:spcPct val="0"/>
              </a:spcAft>
              <a:buSzPts val="3000"/>
              <a:buNone/>
              <a:defRPr sz="3000"/>
            </a:lvl1pPr>
            <a:lvl2pPr lvl="1" rtl="0">
              <a:lnSpc>
                <a:spcPct val="115000"/>
              </a:lnSpc>
              <a:spcBef>
                <a:spcPct val="0"/>
              </a:spcBef>
              <a:spcAft>
                <a:spcPct val="0"/>
              </a:spcAft>
              <a:buClr>
                <a:schemeClr val="lt1"/>
              </a:buClr>
              <a:buSzPts val="3000"/>
              <a:buNone/>
              <a:defRPr sz="3000">
                <a:solidFill>
                  <a:schemeClr val="lt1"/>
                </a:solidFill>
              </a:defRPr>
            </a:lvl2pPr>
            <a:lvl3pPr lvl="2" rtl="0">
              <a:lnSpc>
                <a:spcPct val="115000"/>
              </a:lnSpc>
              <a:spcBef>
                <a:spcPct val="0"/>
              </a:spcBef>
              <a:spcAft>
                <a:spcPct val="0"/>
              </a:spcAft>
              <a:buClr>
                <a:schemeClr val="lt1"/>
              </a:buClr>
              <a:buSzPts val="3000"/>
              <a:buNone/>
              <a:defRPr sz="3000">
                <a:solidFill>
                  <a:schemeClr val="lt1"/>
                </a:solidFill>
              </a:defRPr>
            </a:lvl3pPr>
            <a:lvl4pPr lvl="3" rtl="0">
              <a:lnSpc>
                <a:spcPct val="115000"/>
              </a:lnSpc>
              <a:spcBef>
                <a:spcPct val="0"/>
              </a:spcBef>
              <a:spcAft>
                <a:spcPct val="0"/>
              </a:spcAft>
              <a:buClr>
                <a:schemeClr val="lt1"/>
              </a:buClr>
              <a:buSzPts val="3000"/>
              <a:buNone/>
              <a:defRPr sz="3000">
                <a:solidFill>
                  <a:schemeClr val="lt1"/>
                </a:solidFill>
              </a:defRPr>
            </a:lvl4pPr>
            <a:lvl5pPr lvl="4" rtl="0">
              <a:lnSpc>
                <a:spcPct val="115000"/>
              </a:lnSpc>
              <a:spcBef>
                <a:spcPct val="0"/>
              </a:spcBef>
              <a:spcAft>
                <a:spcPct val="0"/>
              </a:spcAft>
              <a:buClr>
                <a:schemeClr val="lt1"/>
              </a:buClr>
              <a:buSzPts val="3000"/>
              <a:buNone/>
              <a:defRPr sz="3000">
                <a:solidFill>
                  <a:schemeClr val="lt1"/>
                </a:solidFill>
              </a:defRPr>
            </a:lvl5pPr>
            <a:lvl6pPr lvl="5" rtl="0">
              <a:lnSpc>
                <a:spcPct val="115000"/>
              </a:lnSpc>
              <a:spcBef>
                <a:spcPct val="0"/>
              </a:spcBef>
              <a:spcAft>
                <a:spcPct val="0"/>
              </a:spcAft>
              <a:buClr>
                <a:schemeClr val="lt1"/>
              </a:buClr>
              <a:buSzPts val="3000"/>
              <a:buNone/>
              <a:defRPr sz="3000">
                <a:solidFill>
                  <a:schemeClr val="lt1"/>
                </a:solidFill>
              </a:defRPr>
            </a:lvl6pPr>
            <a:lvl7pPr lvl="6" rtl="0">
              <a:lnSpc>
                <a:spcPct val="115000"/>
              </a:lnSpc>
              <a:spcBef>
                <a:spcPct val="0"/>
              </a:spcBef>
              <a:spcAft>
                <a:spcPct val="0"/>
              </a:spcAft>
              <a:buClr>
                <a:schemeClr val="lt1"/>
              </a:buClr>
              <a:buSzPts val="3000"/>
              <a:buNone/>
              <a:defRPr sz="3000">
                <a:solidFill>
                  <a:schemeClr val="lt1"/>
                </a:solidFill>
              </a:defRPr>
            </a:lvl7pPr>
            <a:lvl8pPr lvl="7" rtl="0">
              <a:lnSpc>
                <a:spcPct val="115000"/>
              </a:lnSpc>
              <a:spcBef>
                <a:spcPct val="0"/>
              </a:spcBef>
              <a:spcAft>
                <a:spcPct val="0"/>
              </a:spcAft>
              <a:buClr>
                <a:schemeClr val="lt1"/>
              </a:buClr>
              <a:buSzPts val="3000"/>
              <a:buNone/>
              <a:defRPr sz="3000">
                <a:solidFill>
                  <a:schemeClr val="lt1"/>
                </a:solidFill>
              </a:defRPr>
            </a:lvl8pPr>
            <a:lvl9pPr lvl="8" rtl="0">
              <a:lnSpc>
                <a:spcPct val="115000"/>
              </a:lnSpc>
              <a:spcBef>
                <a:spcPct val="0"/>
              </a:spcBef>
              <a:spcAft>
                <a:spcPct val="0"/>
              </a:spcAft>
              <a:buClr>
                <a:schemeClr val="lt1"/>
              </a:buClr>
              <a:buSzPts val="3000"/>
              <a:buNone/>
              <a:defRPr sz="3000">
                <a:solidFill>
                  <a:schemeClr val="lt1"/>
                </a:solidFill>
              </a:defRPr>
            </a:lvl9pPr>
          </a:lstStyle>
          <a:p>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ct val="0"/>
              </a:spcBef>
              <a:spcAft>
                <a:spcPct val="0"/>
              </a:spcAft>
              <a:buClr>
                <a:schemeClr val="dk2"/>
              </a:buClr>
              <a:buSzPts val="2000"/>
              <a:buFont typeface="Montserrat"/>
              <a:buNone/>
              <a:defRPr sz="2000" b="1">
                <a:solidFill>
                  <a:schemeClr val="dk2"/>
                </a:solidFill>
                <a:latin typeface="Montserrat"/>
                <a:ea typeface="Montserrat"/>
                <a:cs typeface="Montserrat"/>
                <a:sym typeface="Montserrat"/>
              </a:defRPr>
            </a:lvl1pPr>
            <a:lvl2pPr lvl="1">
              <a:spcBef>
                <a:spcPct val="0"/>
              </a:spcBef>
              <a:spcAft>
                <a:spcPct val="0"/>
              </a:spcAft>
              <a:buClr>
                <a:schemeClr val="dk1"/>
              </a:buClr>
              <a:buSzPts val="2800"/>
              <a:buFont typeface="Montserrat"/>
              <a:buNone/>
              <a:defRPr sz="2800">
                <a:solidFill>
                  <a:schemeClr val="dk1"/>
                </a:solidFill>
                <a:latin typeface="Montserrat"/>
                <a:ea typeface="Montserrat"/>
                <a:cs typeface="Montserrat"/>
                <a:sym typeface="Montserrat"/>
              </a:defRPr>
            </a:lvl2pPr>
            <a:lvl3pPr lvl="2">
              <a:spcBef>
                <a:spcPct val="0"/>
              </a:spcBef>
              <a:spcAft>
                <a:spcPct val="0"/>
              </a:spcAft>
              <a:buClr>
                <a:schemeClr val="dk1"/>
              </a:buClr>
              <a:buSzPts val="2800"/>
              <a:buFont typeface="Montserrat"/>
              <a:buNone/>
              <a:defRPr sz="2800">
                <a:solidFill>
                  <a:schemeClr val="dk1"/>
                </a:solidFill>
                <a:latin typeface="Montserrat"/>
                <a:ea typeface="Montserrat"/>
                <a:cs typeface="Montserrat"/>
                <a:sym typeface="Montserrat"/>
              </a:defRPr>
            </a:lvl3pPr>
            <a:lvl4pPr lvl="3">
              <a:spcBef>
                <a:spcPct val="0"/>
              </a:spcBef>
              <a:spcAft>
                <a:spcPct val="0"/>
              </a:spcAft>
              <a:buClr>
                <a:schemeClr val="dk1"/>
              </a:buClr>
              <a:buSzPts val="2800"/>
              <a:buFont typeface="Montserrat"/>
              <a:buNone/>
              <a:defRPr sz="2800">
                <a:solidFill>
                  <a:schemeClr val="dk1"/>
                </a:solidFill>
                <a:latin typeface="Montserrat"/>
                <a:ea typeface="Montserrat"/>
                <a:cs typeface="Montserrat"/>
                <a:sym typeface="Montserrat"/>
              </a:defRPr>
            </a:lvl4pPr>
            <a:lvl5pPr lvl="4">
              <a:spcBef>
                <a:spcPct val="0"/>
              </a:spcBef>
              <a:spcAft>
                <a:spcPct val="0"/>
              </a:spcAft>
              <a:buClr>
                <a:schemeClr val="dk1"/>
              </a:buClr>
              <a:buSzPts val="2800"/>
              <a:buFont typeface="Montserrat"/>
              <a:buNone/>
              <a:defRPr sz="2800">
                <a:solidFill>
                  <a:schemeClr val="dk1"/>
                </a:solidFill>
                <a:latin typeface="Montserrat"/>
                <a:ea typeface="Montserrat"/>
                <a:cs typeface="Montserrat"/>
                <a:sym typeface="Montserrat"/>
              </a:defRPr>
            </a:lvl5pPr>
            <a:lvl6pPr lvl="5">
              <a:spcBef>
                <a:spcPct val="0"/>
              </a:spcBef>
              <a:spcAft>
                <a:spcPct val="0"/>
              </a:spcAft>
              <a:buClr>
                <a:schemeClr val="dk1"/>
              </a:buClr>
              <a:buSzPts val="2800"/>
              <a:buFont typeface="Montserrat"/>
              <a:buNone/>
              <a:defRPr sz="2800">
                <a:solidFill>
                  <a:schemeClr val="dk1"/>
                </a:solidFill>
                <a:latin typeface="Montserrat"/>
                <a:ea typeface="Montserrat"/>
                <a:cs typeface="Montserrat"/>
                <a:sym typeface="Montserrat"/>
              </a:defRPr>
            </a:lvl6pPr>
            <a:lvl7pPr lvl="6">
              <a:spcBef>
                <a:spcPct val="0"/>
              </a:spcBef>
              <a:spcAft>
                <a:spcPct val="0"/>
              </a:spcAft>
              <a:buClr>
                <a:schemeClr val="dk1"/>
              </a:buClr>
              <a:buSzPts val="2800"/>
              <a:buFont typeface="Montserrat"/>
              <a:buNone/>
              <a:defRPr sz="2800">
                <a:solidFill>
                  <a:schemeClr val="dk1"/>
                </a:solidFill>
                <a:latin typeface="Montserrat"/>
                <a:ea typeface="Montserrat"/>
                <a:cs typeface="Montserrat"/>
                <a:sym typeface="Montserrat"/>
              </a:defRPr>
            </a:lvl7pPr>
            <a:lvl8pPr lvl="7">
              <a:spcBef>
                <a:spcPct val="0"/>
              </a:spcBef>
              <a:spcAft>
                <a:spcPct val="0"/>
              </a:spcAft>
              <a:buClr>
                <a:schemeClr val="dk1"/>
              </a:buClr>
              <a:buSzPts val="2800"/>
              <a:buFont typeface="Montserrat"/>
              <a:buNone/>
              <a:defRPr sz="2800">
                <a:solidFill>
                  <a:schemeClr val="dk1"/>
                </a:solidFill>
                <a:latin typeface="Montserrat"/>
                <a:ea typeface="Montserrat"/>
                <a:cs typeface="Montserrat"/>
                <a:sym typeface="Montserrat"/>
              </a:defRPr>
            </a:lvl8pPr>
            <a:lvl9pPr lvl="8">
              <a:spcBef>
                <a:spcPct val="0"/>
              </a:spcBef>
              <a:spcAft>
                <a:spcPct val="0"/>
              </a:spcAft>
              <a:buClr>
                <a:schemeClr val="dk1"/>
              </a:buClr>
              <a:buSzPts val="2800"/>
              <a:buFont typeface="Montserrat"/>
              <a:buNone/>
              <a:defRPr sz="2800">
                <a:solidFill>
                  <a:schemeClr val="dk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04800">
              <a:lnSpc>
                <a:spcPct val="115000"/>
              </a:lnSpc>
              <a:spcBef>
                <a:spcPct val="0"/>
              </a:spcBef>
              <a:spcAft>
                <a:spcPct val="0"/>
              </a:spcAft>
              <a:buClr>
                <a:schemeClr val="dk2"/>
              </a:buClr>
              <a:buSzPts val="1200"/>
              <a:buFont typeface="Montserrat"/>
              <a:buChar char="●"/>
              <a:defRPr sz="1200">
                <a:solidFill>
                  <a:schemeClr val="lt1"/>
                </a:solidFill>
                <a:latin typeface="Montserrat"/>
                <a:ea typeface="Montserrat"/>
                <a:cs typeface="Montserrat"/>
                <a:sym typeface="Montserrat"/>
              </a:defRPr>
            </a:lvl1pPr>
            <a:lvl2pPr marL="914400" lvl="1" indent="-304800">
              <a:lnSpc>
                <a:spcPct val="115000"/>
              </a:lnSpc>
              <a:spcBef>
                <a:spcPts val="1000"/>
              </a:spcBef>
              <a:spcAft>
                <a:spcPct val="0"/>
              </a:spcAft>
              <a:buClr>
                <a:schemeClr val="dk2"/>
              </a:buClr>
              <a:buSzPts val="1200"/>
              <a:buFont typeface="Montserrat"/>
              <a:buChar char="○"/>
              <a:defRPr sz="1200">
                <a:solidFill>
                  <a:schemeClr val="lt1"/>
                </a:solidFill>
                <a:latin typeface="Montserrat"/>
                <a:ea typeface="Montserrat"/>
                <a:cs typeface="Montserrat"/>
                <a:sym typeface="Montserrat"/>
              </a:defRPr>
            </a:lvl2pPr>
            <a:lvl3pPr marL="1371600" lvl="2" indent="-304800">
              <a:lnSpc>
                <a:spcPct val="115000"/>
              </a:lnSpc>
              <a:spcBef>
                <a:spcPts val="1000"/>
              </a:spcBef>
              <a:spcAft>
                <a:spcPct val="0"/>
              </a:spcAft>
              <a:buClr>
                <a:schemeClr val="dk2"/>
              </a:buClr>
              <a:buSzPts val="1200"/>
              <a:buFont typeface="Montserrat"/>
              <a:buChar char="■"/>
              <a:defRPr sz="1200">
                <a:solidFill>
                  <a:schemeClr val="lt1"/>
                </a:solidFill>
                <a:latin typeface="Montserrat"/>
                <a:ea typeface="Montserrat"/>
                <a:cs typeface="Montserrat"/>
                <a:sym typeface="Montserrat"/>
              </a:defRPr>
            </a:lvl3pPr>
            <a:lvl4pPr marL="1828800" lvl="3" indent="-304800">
              <a:lnSpc>
                <a:spcPct val="115000"/>
              </a:lnSpc>
              <a:spcBef>
                <a:spcPts val="1000"/>
              </a:spcBef>
              <a:spcAft>
                <a:spcPct val="0"/>
              </a:spcAft>
              <a:buClr>
                <a:schemeClr val="dk2"/>
              </a:buClr>
              <a:buSzPts val="1200"/>
              <a:buFont typeface="Montserrat"/>
              <a:buChar char="●"/>
              <a:defRPr sz="1200">
                <a:solidFill>
                  <a:schemeClr val="lt1"/>
                </a:solidFill>
                <a:latin typeface="Montserrat"/>
                <a:ea typeface="Montserrat"/>
                <a:cs typeface="Montserrat"/>
                <a:sym typeface="Montserrat"/>
              </a:defRPr>
            </a:lvl4pPr>
            <a:lvl5pPr marL="2286000" lvl="4" indent="-304800">
              <a:lnSpc>
                <a:spcPct val="115000"/>
              </a:lnSpc>
              <a:spcBef>
                <a:spcPts val="1000"/>
              </a:spcBef>
              <a:spcAft>
                <a:spcPct val="0"/>
              </a:spcAft>
              <a:buClr>
                <a:schemeClr val="dk2"/>
              </a:buClr>
              <a:buSzPts val="1200"/>
              <a:buFont typeface="Montserrat"/>
              <a:buChar char="○"/>
              <a:defRPr sz="1200">
                <a:solidFill>
                  <a:schemeClr val="lt1"/>
                </a:solidFill>
                <a:latin typeface="Montserrat"/>
                <a:ea typeface="Montserrat"/>
                <a:cs typeface="Montserrat"/>
                <a:sym typeface="Montserrat"/>
              </a:defRPr>
            </a:lvl5pPr>
            <a:lvl6pPr marL="2743200" lvl="5" indent="-304800">
              <a:lnSpc>
                <a:spcPct val="115000"/>
              </a:lnSpc>
              <a:spcBef>
                <a:spcPts val="1000"/>
              </a:spcBef>
              <a:spcAft>
                <a:spcPct val="0"/>
              </a:spcAft>
              <a:buClr>
                <a:schemeClr val="dk2"/>
              </a:buClr>
              <a:buSzPts val="1200"/>
              <a:buFont typeface="Montserrat"/>
              <a:buChar char="■"/>
              <a:defRPr sz="1200">
                <a:solidFill>
                  <a:schemeClr val="lt1"/>
                </a:solidFill>
                <a:latin typeface="Montserrat"/>
                <a:ea typeface="Montserrat"/>
                <a:cs typeface="Montserrat"/>
                <a:sym typeface="Montserrat"/>
              </a:defRPr>
            </a:lvl6pPr>
            <a:lvl7pPr marL="3200400" lvl="6" indent="-304800">
              <a:lnSpc>
                <a:spcPct val="115000"/>
              </a:lnSpc>
              <a:spcBef>
                <a:spcPts val="1000"/>
              </a:spcBef>
              <a:spcAft>
                <a:spcPct val="0"/>
              </a:spcAft>
              <a:buClr>
                <a:schemeClr val="dk2"/>
              </a:buClr>
              <a:buSzPts val="1200"/>
              <a:buFont typeface="Montserrat"/>
              <a:buChar char="●"/>
              <a:defRPr sz="1200">
                <a:solidFill>
                  <a:schemeClr val="lt1"/>
                </a:solidFill>
                <a:latin typeface="Montserrat"/>
                <a:ea typeface="Montserrat"/>
                <a:cs typeface="Montserrat"/>
                <a:sym typeface="Montserrat"/>
              </a:defRPr>
            </a:lvl7pPr>
            <a:lvl8pPr marL="3657600" lvl="7" indent="-304800">
              <a:lnSpc>
                <a:spcPct val="115000"/>
              </a:lnSpc>
              <a:spcBef>
                <a:spcPts val="1000"/>
              </a:spcBef>
              <a:spcAft>
                <a:spcPct val="0"/>
              </a:spcAft>
              <a:buClr>
                <a:schemeClr val="dk2"/>
              </a:buClr>
              <a:buSzPts val="1200"/>
              <a:buFont typeface="Montserrat"/>
              <a:buChar char="○"/>
              <a:defRPr sz="1200">
                <a:solidFill>
                  <a:schemeClr val="lt1"/>
                </a:solidFill>
                <a:latin typeface="Montserrat"/>
                <a:ea typeface="Montserrat"/>
                <a:cs typeface="Montserrat"/>
                <a:sym typeface="Montserrat"/>
              </a:defRPr>
            </a:lvl8pPr>
            <a:lvl9pPr marL="4114800" lvl="8" indent="-304800">
              <a:lnSpc>
                <a:spcPct val="115000"/>
              </a:lnSpc>
              <a:spcBef>
                <a:spcPts val="1000"/>
              </a:spcBef>
              <a:spcAft>
                <a:spcPts val="1000"/>
              </a:spcAft>
              <a:buClr>
                <a:schemeClr val="dk2"/>
              </a:buClr>
              <a:buSzPts val="1200"/>
              <a:buFont typeface="Montserrat"/>
              <a:buChar char="■"/>
              <a:defRPr sz="1200">
                <a:solidFill>
                  <a:schemeClr val="lt1"/>
                </a:solidFill>
                <a:latin typeface="Montserrat"/>
                <a:ea typeface="Montserrat"/>
                <a:cs typeface="Montserrat"/>
                <a:sym typeface="Montserrat"/>
              </a:defRPr>
            </a:lvl9pPr>
          </a:lstStyle>
          <a:p>
            <a:endParaRPr/>
          </a:p>
        </p:txBody>
      </p:sp>
      <p:sp>
        <p:nvSpPr>
          <p:cNvPr id="8" name="Google Shape;8;p1"/>
          <p:cNvSpPr txBox="1">
            <a:spLocks noGrp="1"/>
          </p:cNvSpPr>
          <p:nvPr>
            <p:ph type="sldNum" idx="12"/>
          </p:nvPr>
        </p:nvSpPr>
        <p:spPr>
          <a:xfrm>
            <a:off x="8580275" y="4663225"/>
            <a:ext cx="563700" cy="480300"/>
          </a:xfrm>
          <a:prstGeom prst="rect">
            <a:avLst/>
          </a:prstGeom>
          <a:solidFill>
            <a:srgbClr val="FFFFFF"/>
          </a:solidFill>
          <a:ln>
            <a:noFill/>
          </a:ln>
        </p:spPr>
        <p:txBody>
          <a:bodyPr spcFirstLastPara="1" wrap="square" lIns="91425" tIns="91425" rIns="91425" bIns="91425" anchor="ctr" anchorCtr="0">
            <a:noAutofit/>
          </a:bodyPr>
          <a:lstStyle>
            <a:lvl1pPr lvl="0" algn="ctr">
              <a:buNone/>
              <a:defRPr b="1">
                <a:solidFill>
                  <a:schemeClr val="dk2"/>
                </a:solidFill>
              </a:defRPr>
            </a:lvl1pPr>
            <a:lvl2pPr lvl="1" algn="ctr">
              <a:buNone/>
              <a:defRPr b="1">
                <a:solidFill>
                  <a:schemeClr val="dk2"/>
                </a:solidFill>
              </a:defRPr>
            </a:lvl2pPr>
            <a:lvl3pPr lvl="2" algn="ctr">
              <a:buNone/>
              <a:defRPr b="1">
                <a:solidFill>
                  <a:schemeClr val="dk2"/>
                </a:solidFill>
              </a:defRPr>
            </a:lvl3pPr>
            <a:lvl4pPr lvl="3" algn="ctr">
              <a:buNone/>
              <a:defRPr b="1">
                <a:solidFill>
                  <a:schemeClr val="dk2"/>
                </a:solidFill>
              </a:defRPr>
            </a:lvl4pPr>
            <a:lvl5pPr lvl="4" algn="ctr">
              <a:buNone/>
              <a:defRPr b="1">
                <a:solidFill>
                  <a:schemeClr val="dk2"/>
                </a:solidFill>
              </a:defRPr>
            </a:lvl5pPr>
            <a:lvl6pPr lvl="5" algn="ctr">
              <a:buNone/>
              <a:defRPr b="1">
                <a:solidFill>
                  <a:schemeClr val="dk2"/>
                </a:solidFill>
              </a:defRPr>
            </a:lvl6pPr>
            <a:lvl7pPr lvl="6" algn="ctr">
              <a:buNone/>
              <a:defRPr b="1">
                <a:solidFill>
                  <a:schemeClr val="dk2"/>
                </a:solidFill>
              </a:defRPr>
            </a:lvl7pPr>
            <a:lvl8pPr lvl="7" algn="ctr">
              <a:buNone/>
              <a:defRPr b="1">
                <a:solidFill>
                  <a:schemeClr val="dk2"/>
                </a:solidFill>
              </a:defRPr>
            </a:lvl8pPr>
            <a:lvl9pPr lvl="8" algn="ctr">
              <a:buNone/>
              <a:defRPr b="1">
                <a:solidFill>
                  <a:schemeClr val="dk2"/>
                </a:solidFill>
              </a:defRPr>
            </a:lvl9pPr>
          </a:lstStyle>
          <a:p>
            <a:pPr marL="0" lvl="0" indent="0" algn="ctr" rtl="0">
              <a:spcBef>
                <a:spcPct val="0"/>
              </a:spcBef>
              <a:spcAft>
                <a:spcPct val="0"/>
              </a:spcAft>
              <a:buNone/>
            </a:pPr>
            <a:fld id="{00000000-1234-1234-1234-123412341234}" type="slidenum">
              <a:rPr lang="en"/>
              <a:t>‹nº›</a:t>
            </a:fld>
            <a:endParaRPr>
              <a:solidFill>
                <a:schemeClr val="accent1"/>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p:hf hdr="0" ftr="0" dt="0"/>
  <p:txStyles>
    <p:title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hyperlink" Target="https://commons.wikimedia.org/w/index.php?curid=74895641"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24.jpe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jpeg"/><Relationship Id="rId4" Type="http://schemas.openxmlformats.org/officeDocument/2006/relationships/image" Target="../media/image22.png"/><Relationship Id="rId9"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microsoft.com/office/2007/relationships/hdphoto" Target="../media/hdphoto2.wdp"/></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6.xml"/><Relationship Id="rId5" Type="http://schemas.openxmlformats.org/officeDocument/2006/relationships/image" Target="../media/image40.png"/><Relationship Id="rId4" Type="http://schemas.microsoft.com/office/2007/relationships/hdphoto" Target="../media/hdphoto3.wdp"/></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6.xml"/><Relationship Id="rId5" Type="http://schemas.openxmlformats.org/officeDocument/2006/relationships/image" Target="../media/image42.png"/><Relationship Id="rId4" Type="http://schemas.microsoft.com/office/2007/relationships/hdphoto" Target="../media/hdphoto4.wdp"/></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png"/><Relationship Id="rId2" Type="http://schemas.openxmlformats.org/officeDocument/2006/relationships/notesSlide" Target="../notesSlides/notesSlide39.xml"/><Relationship Id="rId1" Type="http://schemas.openxmlformats.org/officeDocument/2006/relationships/slideLayout" Target="../slideLayouts/slideLayout5.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50" name="Google Shape;150;p12"/>
          <p:cNvSpPr txBox="1">
            <a:spLocks noGrp="1"/>
          </p:cNvSpPr>
          <p:nvPr>
            <p:ph type="ctrTitle"/>
          </p:nvPr>
        </p:nvSpPr>
        <p:spPr>
          <a:xfrm>
            <a:off x="897495" y="2076624"/>
            <a:ext cx="7930309" cy="589666"/>
          </a:xfrm>
          <a:prstGeom prst="rect">
            <a:avLst/>
          </a:prstGeom>
          <a:solidFill>
            <a:schemeClr val="lt1"/>
          </a:solidFill>
        </p:spPr>
        <p:txBody>
          <a:bodyPr spcFirstLastPara="1" wrap="square" lIns="0" tIns="365750" rIns="91425" bIns="0" anchor="b" anchorCtr="0">
            <a:noAutofit/>
          </a:bodyPr>
          <a:lstStyle/>
          <a:p>
            <a:pPr marL="0" lvl="0" indent="0" algn="l" rtl="0">
              <a:spcBef>
                <a:spcPct val="0"/>
              </a:spcBef>
              <a:spcAft>
                <a:spcPct val="0"/>
              </a:spcAft>
              <a:buNone/>
            </a:pPr>
            <a:r>
              <a:rPr lang="es-ES" sz="3000" b="1" i="0" strike="noStrike" cap="none" spc="0" baseline="0">
                <a:solidFill>
                  <a:srgbClr val="FFFFFF"/>
                </a:solidFill>
                <a:effectLst/>
                <a:latin typeface="Montserrat"/>
                <a:ea typeface="Montserrat"/>
                <a:cs typeface="Montserrat"/>
              </a:rPr>
              <a:t>Universidad Federal de Río de Janeiro</a:t>
            </a:r>
          </a:p>
        </p:txBody>
      </p:sp>
      <p:sp>
        <p:nvSpPr>
          <p:cNvPr id="149" name="Google Shape;149;p12"/>
          <p:cNvSpPr txBox="1">
            <a:spLocks noGrp="1"/>
          </p:cNvSpPr>
          <p:nvPr>
            <p:ph type="subTitle" idx="1"/>
          </p:nvPr>
        </p:nvSpPr>
        <p:spPr>
          <a:xfrm>
            <a:off x="918711" y="2595679"/>
            <a:ext cx="6678600" cy="661500"/>
          </a:xfrm>
          <a:prstGeom prst="rect">
            <a:avLst/>
          </a:prstGeom>
          <a:solidFill>
            <a:schemeClr val="bg1"/>
          </a:solidFill>
        </p:spPr>
        <p:txBody>
          <a:bodyPr spcFirstLastPara="1" wrap="square" lIns="0" tIns="91425" rIns="91425" bIns="91425" anchor="t" anchorCtr="0">
            <a:normAutofit/>
          </a:bodyPr>
          <a:lstStyle/>
          <a:p>
            <a:pPr marL="0" lvl="0" indent="0"/>
            <a:r>
              <a:rPr lang="es-ES" sz="1600" b="0" i="0" strike="noStrike" cap="none" spc="0" baseline="0">
                <a:solidFill>
                  <a:srgbClr val="00E5D6"/>
                </a:solidFill>
                <a:effectLst/>
                <a:latin typeface="Montserrat"/>
                <a:ea typeface="Montserrat"/>
                <a:cs typeface="Montserrat"/>
              </a:rPr>
              <a:t>Dirección General de Relaciones Internacionales</a:t>
            </a:r>
          </a:p>
        </p:txBody>
      </p:sp>
      <p:sp>
        <p:nvSpPr>
          <p:cNvPr id="6" name="CaixaDeTexto 5"/>
          <p:cNvSpPr txBox="1"/>
          <p:nvPr/>
        </p:nvSpPr>
        <p:spPr>
          <a:xfrm>
            <a:off x="6849485" y="4229262"/>
            <a:ext cx="1153812" cy="335615"/>
          </a:xfrm>
          <a:prstGeom prst="rect">
            <a:avLst/>
          </a:prstGeom>
          <a:noFill/>
        </p:spPr>
        <p:txBody>
          <a:bodyPr wrap="square" rtlCol="0">
            <a:spAutoFit/>
          </a:bodyPr>
          <a:lstStyle/>
          <a:p>
            <a:pPr algn="ctr"/>
            <a:r>
              <a:rPr lang="es-ES" sz="1600" b="1" i="0" strike="noStrike" cap="none" spc="0" baseline="0">
                <a:solidFill>
                  <a:srgbClr val="FFFFFF"/>
                </a:solidFill>
                <a:effectLst/>
                <a:latin typeface="Montserrat"/>
                <a:ea typeface="Montserrat"/>
                <a:cs typeface="Montserrat"/>
              </a:rPr>
              <a:t>SGRI</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4"/>
          <p:cNvSpPr txBox="1">
            <a:spLocks noGrp="1"/>
          </p:cNvSpPr>
          <p:nvPr>
            <p:ph type="title"/>
          </p:nvPr>
        </p:nvSpPr>
        <p:spPr>
          <a:xfrm>
            <a:off x="930300" y="383575"/>
            <a:ext cx="7283400" cy="710400"/>
          </a:xfrm>
          <a:prstGeom prst="rect">
            <a:avLst/>
          </a:prstGeom>
        </p:spPr>
        <p:txBody>
          <a:bodyPr spcFirstLastPara="1" wrap="square" lIns="0" tIns="91425" rIns="91425" bIns="91425" anchor="b" anchorCtr="0">
            <a:normAutofit/>
          </a:bodyPr>
          <a:lstStyle/>
          <a:p>
            <a:pPr marL="0" lvl="0" indent="0" algn="l" rtl="0">
              <a:spcBef>
                <a:spcPct val="0"/>
              </a:spcBef>
              <a:spcAft>
                <a:spcPct val="0"/>
              </a:spcAft>
              <a:buNone/>
            </a:pPr>
            <a:r>
              <a:rPr lang="es-ES" sz="2000" b="1" i="0" strike="noStrike" cap="none" spc="0" baseline="0">
                <a:solidFill>
                  <a:srgbClr val="007E71"/>
                </a:solidFill>
                <a:effectLst/>
                <a:latin typeface="Montserrat"/>
                <a:ea typeface="Montserrat"/>
                <a:cs typeface="Montserrat"/>
              </a:rPr>
              <a:t>UFRJ | Estructura</a:t>
            </a:r>
          </a:p>
        </p:txBody>
      </p:sp>
      <p:sp>
        <p:nvSpPr>
          <p:cNvPr id="163" name="Google Shape;163;p14"/>
          <p:cNvSpPr txBox="1">
            <a:spLocks noGrp="1"/>
          </p:cNvSpPr>
          <p:nvPr>
            <p:ph type="body" idx="1"/>
          </p:nvPr>
        </p:nvSpPr>
        <p:spPr>
          <a:xfrm>
            <a:off x="797321" y="1365530"/>
            <a:ext cx="7271100" cy="2776200"/>
          </a:xfrm>
          <a:prstGeom prst="rect">
            <a:avLst/>
          </a:prstGeom>
        </p:spPr>
        <p:txBody>
          <a:bodyPr spcFirstLastPara="1" wrap="square" lIns="91425" tIns="0" rIns="91425" bIns="0" anchor="t" anchorCtr="0">
            <a:normAutofit/>
          </a:bodyPr>
          <a:lstStyle/>
          <a:p>
            <a:pPr marL="152400" lvl="0" indent="0">
              <a:buNone/>
            </a:pPr>
            <a:r>
              <a:rPr lang="es-ES" sz="1200" b="0" i="0" strike="noStrike" cap="none" spc="0" baseline="0">
                <a:solidFill>
                  <a:srgbClr val="003366"/>
                </a:solidFill>
                <a:effectLst/>
                <a:latin typeface="Montserrat"/>
                <a:ea typeface="Montserrat"/>
                <a:cs typeface="Montserrat"/>
              </a:rPr>
              <a:t>La estructura de la UFRJ es similar a la de una ciudad de tamaño medio, compatible con su relevancia estratégica para el desarrollo del país. Si solo tenemos en cuenta a profesores, estudiantes y personal administrativo, son unas 80 mil personas.</a:t>
            </a:r>
          </a:p>
          <a:p>
            <a:pPr marL="152400" indent="0">
              <a:buNone/>
            </a:pPr>
            <a:r>
              <a:rPr lang="es-ES" sz="1200" b="0" i="0" strike="noStrike" cap="none" spc="0" baseline="0">
                <a:solidFill>
                  <a:srgbClr val="003366"/>
                </a:solidFill>
                <a:effectLst/>
                <a:latin typeface="Montserrat"/>
                <a:ea typeface="Montserrat"/>
                <a:cs typeface="Montserrat"/>
              </a:rPr>
              <a:t>Alrededor de 100.000 personas solían asistir diariamente al campus de Ciudad Universitaria antes de la pandemia de Covid-19.</a:t>
            </a:r>
          </a:p>
        </p:txBody>
      </p:sp>
      <p:sp>
        <p:nvSpPr>
          <p:cNvPr id="5"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ct val="0"/>
              </a:spcBef>
              <a:spcAft>
                <a:spcPct val="0"/>
              </a:spcAft>
              <a:buNone/>
            </a:pPr>
            <a:fld id="{00000000-1234-1234-1234-123412341234}" type="slidenum">
              <a:rPr lang="en"/>
              <a:t>10</a:t>
            </a:fld>
            <a:endParaRPr>
              <a:solidFill>
                <a:schemeClr val="accent1"/>
              </a:solidFill>
            </a:endParaRPr>
          </a:p>
        </p:txBody>
      </p:sp>
    </p:spTree>
    <p:extLst>
      <p:ext uri="{BB962C8B-B14F-4D97-AF65-F5344CB8AC3E}">
        <p14:creationId xmlns:p14="http://schemas.microsoft.com/office/powerpoint/2010/main" val="171470927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0" name="Google Shape;220;p22"/>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ct val="0"/>
              </a:spcBef>
              <a:spcAft>
                <a:spcPct val="0"/>
              </a:spcAft>
              <a:buNone/>
            </a:pPr>
            <a:fld id="{00000000-1234-1234-1234-123412341234}" type="slidenum">
              <a:rPr lang="en"/>
              <a:t>11</a:t>
            </a:fld>
            <a:endParaRPr>
              <a:solidFill>
                <a:schemeClr val="accent1"/>
              </a:solidFill>
            </a:endParaRPr>
          </a:p>
        </p:txBody>
      </p:sp>
      <p:sp>
        <p:nvSpPr>
          <p:cNvPr id="221" name="Google Shape;221;p22"/>
          <p:cNvSpPr txBox="1">
            <a:spLocks noGrp="1"/>
          </p:cNvSpPr>
          <p:nvPr>
            <p:ph type="subTitle" idx="1"/>
          </p:nvPr>
        </p:nvSpPr>
        <p:spPr>
          <a:xfrm>
            <a:off x="1881198" y="4433100"/>
            <a:ext cx="3861575" cy="602400"/>
          </a:xfrm>
          <a:prstGeom prst="rect">
            <a:avLst/>
          </a:prstGeom>
        </p:spPr>
        <p:txBody>
          <a:bodyPr spcFirstLastPara="1" wrap="square" lIns="0" tIns="0" rIns="0" bIns="91425" anchor="t" anchorCtr="0">
            <a:normAutofit/>
          </a:bodyPr>
          <a:lstStyle/>
          <a:p>
            <a:pPr marL="0" lvl="0" indent="0" algn="l" rtl="0">
              <a:spcBef>
                <a:spcPct val="0"/>
              </a:spcBef>
              <a:spcAft>
                <a:spcPts val="1000"/>
              </a:spcAft>
              <a:buNone/>
            </a:pPr>
            <a:r>
              <a:rPr lang="es-ES" sz="900" b="0" i="0" strike="noStrike" cap="none" spc="0" baseline="0">
                <a:solidFill>
                  <a:srgbClr val="007E71"/>
                </a:solidFill>
                <a:effectLst/>
                <a:latin typeface="Montserrat Medium"/>
                <a:ea typeface="Montserrat Medium"/>
                <a:cs typeface="Montserrat Medium"/>
              </a:rPr>
              <a:t>Estudiantes frente al edificio de la Facultad de Arquitectura y Urbanismo – por Diogo Vasconcelos.</a:t>
            </a:r>
          </a:p>
        </p:txBody>
      </p:sp>
      <p:pic>
        <p:nvPicPr>
          <p:cNvPr id="5" name="Espaço Reservado para Imagem 4"/>
          <p:cNvPicPr>
            <a:picLocks noGrp="1" noChangeAspect="1"/>
          </p:cNvPicPr>
          <p:nvPr>
            <p:ph type="pic" idx="2"/>
          </p:nvPr>
        </p:nvPicPr>
        <p:blipFill>
          <a:blip r:embed="rId3" cstate="email">
            <a:extLst>
              <a:ext uri="{28A0092B-C50C-407E-A947-70E740481C1C}">
                <a14:useLocalDpi xmlns:a14="http://schemas.microsoft.com/office/drawing/2010/main"/>
              </a:ext>
            </a:extLst>
          </a:blip>
          <a:srcRect l="-1"/>
          <a:stretch>
            <a:fillRect/>
          </a:stretch>
        </p:blipFill>
        <p:spPr/>
      </p:pic>
    </p:spTree>
    <p:extLst>
      <p:ext uri="{BB962C8B-B14F-4D97-AF65-F5344CB8AC3E}">
        <p14:creationId xmlns:p14="http://schemas.microsoft.com/office/powerpoint/2010/main" val="35999164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17"/>
          <p:cNvSpPr txBox="1">
            <a:spLocks noGrp="1"/>
          </p:cNvSpPr>
          <p:nvPr>
            <p:ph type="title"/>
          </p:nvPr>
        </p:nvSpPr>
        <p:spPr>
          <a:xfrm>
            <a:off x="930300" y="383575"/>
            <a:ext cx="3249600" cy="710400"/>
          </a:xfrm>
          <a:prstGeom prst="rect">
            <a:avLst/>
          </a:prstGeom>
        </p:spPr>
        <p:txBody>
          <a:bodyPr spcFirstLastPara="1" wrap="square" lIns="0" tIns="91425" rIns="91425" bIns="91425" anchor="b" anchorCtr="0">
            <a:normAutofit/>
          </a:bodyPr>
          <a:lstStyle/>
          <a:p>
            <a:pPr marL="0" lvl="0" indent="0" algn="l" rtl="0">
              <a:spcBef>
                <a:spcPct val="0"/>
              </a:spcBef>
              <a:spcAft>
                <a:spcPct val="0"/>
              </a:spcAft>
              <a:buNone/>
            </a:pPr>
            <a:r>
              <a:rPr lang="es-ES" sz="2000" b="1" i="0" strike="noStrike" cap="none" spc="0" baseline="0">
                <a:solidFill>
                  <a:srgbClr val="007E71"/>
                </a:solidFill>
                <a:effectLst/>
                <a:latin typeface="Montserrat"/>
                <a:ea typeface="Montserrat"/>
                <a:cs typeface="Montserrat"/>
              </a:rPr>
              <a:t>4 campus y más </a:t>
            </a:r>
          </a:p>
        </p:txBody>
      </p:sp>
      <p:sp>
        <p:nvSpPr>
          <p:cNvPr id="184" name="Google Shape;184;p17"/>
          <p:cNvSpPr txBox="1">
            <a:spLocks noGrp="1"/>
          </p:cNvSpPr>
          <p:nvPr>
            <p:ph type="body" idx="1"/>
          </p:nvPr>
        </p:nvSpPr>
        <p:spPr>
          <a:xfrm>
            <a:off x="813273" y="1212038"/>
            <a:ext cx="3231600" cy="2916900"/>
          </a:xfrm>
          <a:prstGeom prst="rect">
            <a:avLst/>
          </a:prstGeom>
        </p:spPr>
        <p:txBody>
          <a:bodyPr spcFirstLastPara="1" wrap="square" lIns="91425" tIns="0" rIns="91425" bIns="0" anchor="t" anchorCtr="0">
            <a:normAutofit fontScale="95000" lnSpcReduction="10000"/>
          </a:bodyPr>
          <a:lstStyle/>
          <a:p>
            <a:pPr marL="457200" lvl="0" indent="-298450" algn="l" rtl="0">
              <a:spcBef>
                <a:spcPts val="1000"/>
              </a:spcBef>
              <a:spcAft>
                <a:spcPct val="0"/>
              </a:spcAft>
              <a:buSzPts val="1100"/>
              <a:buChar char="●"/>
            </a:pPr>
            <a:r>
              <a:rPr lang="es-ES" sz="1100" b="0" i="0" strike="noStrike" cap="none" spc="0" baseline="0">
                <a:solidFill>
                  <a:srgbClr val="003366"/>
                </a:solidFill>
                <a:effectLst/>
                <a:latin typeface="Montserrat"/>
                <a:ea typeface="Montserrat"/>
                <a:cs typeface="Montserrat"/>
              </a:rPr>
              <a:t>Fundão – Campus de la Ciudad Universitaria;</a:t>
            </a:r>
          </a:p>
          <a:p>
            <a:pPr marL="457200" lvl="0" indent="-298450" algn="l" rtl="0">
              <a:spcBef>
                <a:spcPts val="1000"/>
              </a:spcBef>
              <a:spcAft>
                <a:spcPct val="0"/>
              </a:spcAft>
              <a:buSzPts val="1100"/>
              <a:buChar char="●"/>
            </a:pPr>
            <a:r>
              <a:rPr lang="es-ES" sz="1100" b="0" i="0" strike="noStrike" cap="none" spc="0" baseline="0">
                <a:solidFill>
                  <a:srgbClr val="003366"/>
                </a:solidFill>
                <a:effectLst/>
                <a:latin typeface="Montserrat"/>
                <a:ea typeface="Montserrat"/>
                <a:cs typeface="Montserrat"/>
              </a:rPr>
              <a:t>Campus Praia Vermelha;</a:t>
            </a:r>
          </a:p>
          <a:p>
            <a:pPr marL="457200" lvl="0" indent="-298450" algn="l" rtl="0">
              <a:spcBef>
                <a:spcPts val="1000"/>
              </a:spcBef>
              <a:spcAft>
                <a:spcPct val="0"/>
              </a:spcAft>
              <a:buSzPts val="1100"/>
              <a:buChar char="●"/>
            </a:pPr>
            <a:r>
              <a:rPr lang="es-ES" sz="1100" b="0" i="0" strike="noStrike" cap="none" spc="0" baseline="0">
                <a:solidFill>
                  <a:srgbClr val="003366"/>
                </a:solidFill>
                <a:effectLst/>
                <a:latin typeface="Montserrat"/>
                <a:ea typeface="Montserrat"/>
                <a:cs typeface="Montserrat"/>
              </a:rPr>
              <a:t>Campus Macaé;</a:t>
            </a:r>
          </a:p>
          <a:p>
            <a:pPr marL="457200" lvl="0" indent="-298450" algn="l" rtl="0">
              <a:spcBef>
                <a:spcPts val="1000"/>
              </a:spcBef>
              <a:spcAft>
                <a:spcPct val="0"/>
              </a:spcAft>
              <a:buSzPts val="1100"/>
              <a:buChar char="●"/>
            </a:pPr>
            <a:r>
              <a:rPr lang="es-ES" sz="1100" b="0" i="0" strike="noStrike" cap="none" spc="0" baseline="0">
                <a:solidFill>
                  <a:srgbClr val="003366"/>
                </a:solidFill>
                <a:effectLst/>
                <a:latin typeface="Montserrat"/>
                <a:ea typeface="Montserrat"/>
                <a:cs typeface="Montserrat"/>
              </a:rPr>
              <a:t>Campus Duque de Caxias;</a:t>
            </a:r>
          </a:p>
          <a:p>
            <a:pPr marL="457200" lvl="0" indent="-298450" algn="l" rtl="0">
              <a:spcBef>
                <a:spcPts val="1000"/>
              </a:spcBef>
              <a:spcAft>
                <a:spcPct val="0"/>
              </a:spcAft>
              <a:buSzPts val="1100"/>
              <a:buChar char="●"/>
            </a:pPr>
            <a:r>
              <a:rPr lang="es-ES" sz="1100" b="0" i="0" strike="noStrike" cap="none" spc="0" baseline="0">
                <a:solidFill>
                  <a:srgbClr val="003366"/>
                </a:solidFill>
                <a:effectLst/>
                <a:latin typeface="Montserrat"/>
                <a:ea typeface="Montserrat"/>
                <a:cs typeface="Montserrat"/>
              </a:rPr>
              <a:t>12 ubicaciones no vinculadas a los campus;</a:t>
            </a:r>
          </a:p>
          <a:p>
            <a:pPr marL="457200" lvl="0" indent="-298450" algn="l" rtl="0">
              <a:spcBef>
                <a:spcPts val="1000"/>
              </a:spcBef>
              <a:spcAft>
                <a:spcPct val="0"/>
              </a:spcAft>
              <a:buSzPts val="1100"/>
              <a:buChar char="●"/>
            </a:pPr>
            <a:r>
              <a:rPr lang="es-ES" sz="1100" b="0" i="0" strike="noStrike" cap="none" spc="0" baseline="0">
                <a:solidFill>
                  <a:srgbClr val="003366"/>
                </a:solidFill>
                <a:effectLst/>
                <a:latin typeface="Montserrat"/>
                <a:ea typeface="Montserrat"/>
                <a:cs typeface="Montserrat"/>
              </a:rPr>
              <a:t>9 hospitales;</a:t>
            </a:r>
          </a:p>
          <a:p>
            <a:pPr marL="457200" lvl="0" indent="-298450" algn="l" rtl="0">
              <a:spcBef>
                <a:spcPts val="1000"/>
              </a:spcBef>
              <a:spcAft>
                <a:spcPct val="0"/>
              </a:spcAft>
              <a:buSzPts val="1100"/>
              <a:buChar char="●"/>
            </a:pPr>
            <a:r>
              <a:rPr lang="es-ES" sz="1100" b="0" i="0" strike="noStrike" cap="none" spc="0" baseline="0">
                <a:solidFill>
                  <a:srgbClr val="003366"/>
                </a:solidFill>
                <a:effectLst/>
                <a:latin typeface="Montserrat"/>
                <a:ea typeface="Montserrat"/>
                <a:cs typeface="Montserrat"/>
              </a:rPr>
              <a:t>1.456 laboratorios registrados;</a:t>
            </a:r>
          </a:p>
          <a:p>
            <a:pPr marL="457200" lvl="0" indent="-298450" algn="l" rtl="0">
              <a:spcBef>
                <a:spcPts val="1000"/>
              </a:spcBef>
              <a:spcAft>
                <a:spcPct val="0"/>
              </a:spcAft>
              <a:buSzPts val="1100"/>
              <a:buChar char="●"/>
            </a:pPr>
            <a:r>
              <a:rPr lang="es-ES" sz="1100" b="0" i="0" strike="noStrike" cap="none" spc="0" baseline="0">
                <a:solidFill>
                  <a:srgbClr val="003366"/>
                </a:solidFill>
                <a:effectLst/>
                <a:latin typeface="Montserrat"/>
                <a:ea typeface="Montserrat"/>
                <a:cs typeface="Montserrat"/>
              </a:rPr>
              <a:t>44 bibliotecas;</a:t>
            </a:r>
          </a:p>
          <a:p>
            <a:pPr marL="457200" lvl="0" indent="-298450" algn="l" rtl="0">
              <a:spcBef>
                <a:spcPts val="1000"/>
              </a:spcBef>
              <a:spcAft>
                <a:spcPct val="0"/>
              </a:spcAft>
              <a:buSzPts val="1100"/>
              <a:buChar char="●"/>
            </a:pPr>
            <a:r>
              <a:rPr lang="es-ES" sz="1100" b="0" i="0" strike="noStrike" cap="none" spc="0" baseline="0">
                <a:solidFill>
                  <a:srgbClr val="003366"/>
                </a:solidFill>
                <a:effectLst/>
                <a:latin typeface="Montserrat"/>
                <a:ea typeface="Montserrat"/>
                <a:cs typeface="Montserrat"/>
              </a:rPr>
              <a:t>19 entidades museísticas.</a:t>
            </a:r>
          </a:p>
          <a:p>
            <a:pPr marL="457200" lvl="0" indent="-298450" algn="l" rtl="0">
              <a:spcBef>
                <a:spcPts val="1000"/>
              </a:spcBef>
              <a:spcAft>
                <a:spcPct val="0"/>
              </a:spcAft>
              <a:buSzPts val="1100"/>
              <a:buChar char="●"/>
            </a:pPr>
            <a:endParaRPr lang="pt-BR"/>
          </a:p>
          <a:p>
            <a:pPr marL="0" lvl="0" indent="0" algn="l" rtl="0">
              <a:spcBef>
                <a:spcPts val="1000"/>
              </a:spcBef>
              <a:spcAft>
                <a:spcPct val="0"/>
              </a:spcAft>
              <a:buNone/>
            </a:pPr>
            <a:endParaRPr/>
          </a:p>
          <a:p>
            <a:pPr marL="0" lvl="0" indent="0" algn="l" rtl="0">
              <a:spcBef>
                <a:spcPts val="1000"/>
              </a:spcBef>
              <a:spcAft>
                <a:spcPct val="0"/>
              </a:spcAft>
              <a:buNone/>
            </a:pPr>
            <a:endParaRPr/>
          </a:p>
          <a:p>
            <a:pPr marL="0" lvl="0" indent="0" algn="l" rtl="0">
              <a:spcBef>
                <a:spcPts val="1000"/>
              </a:spcBef>
              <a:spcAft>
                <a:spcPts val="1000"/>
              </a:spcAft>
              <a:buNone/>
            </a:pPr>
            <a:endParaRPr/>
          </a:p>
        </p:txBody>
      </p:sp>
      <p:sp>
        <p:nvSpPr>
          <p:cNvPr id="185"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ct val="0"/>
              </a:spcBef>
              <a:spcAft>
                <a:spcPct val="0"/>
              </a:spcAft>
              <a:buNone/>
            </a:pPr>
            <a:fld id="{00000000-1234-1234-1234-123412341234}" type="slidenum">
              <a:rPr lang="en"/>
              <a:t>12</a:t>
            </a:fld>
            <a:endParaRPr>
              <a:solidFill>
                <a:schemeClr val="accent1"/>
              </a:solidFill>
            </a:endParaRPr>
          </a:p>
        </p:txBody>
      </p:sp>
      <p:sp>
        <p:nvSpPr>
          <p:cNvPr id="186" name="Google Shape;186;p17"/>
          <p:cNvSpPr txBox="1">
            <a:spLocks noGrp="1"/>
          </p:cNvSpPr>
          <p:nvPr>
            <p:ph type="subTitle" idx="3"/>
          </p:nvPr>
        </p:nvSpPr>
        <p:spPr>
          <a:xfrm>
            <a:off x="1881200" y="4433100"/>
            <a:ext cx="1612500" cy="602400"/>
          </a:xfrm>
          <a:prstGeom prst="rect">
            <a:avLst/>
          </a:prstGeom>
        </p:spPr>
        <p:txBody>
          <a:bodyPr spcFirstLastPara="1" wrap="square" lIns="0" tIns="0" rIns="0" bIns="91425" anchor="t" anchorCtr="0">
            <a:normAutofit/>
          </a:bodyPr>
          <a:lstStyle/>
          <a:p>
            <a:pPr marL="0" lvl="0" indent="0">
              <a:spcAft>
                <a:spcPts val="1000"/>
              </a:spcAft>
            </a:pPr>
            <a:r>
              <a:rPr lang="es-ES" sz="900" b="0" i="0" strike="noStrike" cap="none" spc="0" baseline="0">
                <a:solidFill>
                  <a:srgbClr val="007E71"/>
                </a:solidFill>
                <a:effectLst/>
                <a:latin typeface="Montserrat Medium"/>
                <a:ea typeface="Montserrat Medium"/>
                <a:cs typeface="Montserrat Medium"/>
              </a:rPr>
              <a:t>Mapa del Estado de Río de Janeiro.</a:t>
            </a:r>
          </a:p>
        </p:txBody>
      </p:sp>
      <p:pic>
        <p:nvPicPr>
          <p:cNvPr id="10" name="Espaço Reservado para Imagem 9"/>
          <p:cNvPicPr>
            <a:picLocks noGrp="1" noChangeAspect="1"/>
          </p:cNvPicPr>
          <p:nvPr>
            <p:ph type="pic" idx="2"/>
          </p:nvPr>
        </p:nvPicPr>
        <p:blipFill>
          <a:blip r:embed="rId3" cstate="email">
            <a:extLst>
              <a:ext uri="{28A0092B-C50C-407E-A947-70E740481C1C}">
                <a14:useLocalDpi xmlns:a14="http://schemas.microsoft.com/office/drawing/2010/main"/>
              </a:ext>
            </a:extLst>
          </a:blip>
          <a:srcRect/>
          <a:stretch>
            <a:fillRect/>
          </a:stretch>
        </p:blipFill>
        <p:spPr>
          <a:xfrm>
            <a:off x="3935626" y="862689"/>
            <a:ext cx="4558360" cy="3428035"/>
          </a:xfrm>
        </p:spPr>
      </p:pic>
    </p:spTree>
    <p:extLst>
      <p:ext uri="{BB962C8B-B14F-4D97-AF65-F5344CB8AC3E}">
        <p14:creationId xmlns:p14="http://schemas.microsoft.com/office/powerpoint/2010/main" val="213387343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17"/>
          <p:cNvSpPr txBox="1">
            <a:spLocks noGrp="1"/>
          </p:cNvSpPr>
          <p:nvPr>
            <p:ph type="title"/>
          </p:nvPr>
        </p:nvSpPr>
        <p:spPr>
          <a:xfrm>
            <a:off x="930300" y="383575"/>
            <a:ext cx="3249600" cy="710400"/>
          </a:xfrm>
          <a:prstGeom prst="rect">
            <a:avLst/>
          </a:prstGeom>
        </p:spPr>
        <p:txBody>
          <a:bodyPr spcFirstLastPara="1" wrap="square" lIns="0" tIns="91425" rIns="91425" bIns="91425" anchor="b" anchorCtr="0">
            <a:normAutofit/>
          </a:bodyPr>
          <a:lstStyle/>
          <a:p>
            <a:pPr marL="0" lvl="0" indent="0" algn="l" rtl="0">
              <a:spcBef>
                <a:spcPct val="0"/>
              </a:spcBef>
              <a:spcAft>
                <a:spcPct val="0"/>
              </a:spcAft>
              <a:buNone/>
            </a:pPr>
            <a:r>
              <a:rPr lang="es-ES" sz="2000" b="1" i="0" strike="noStrike" cap="none" spc="0" baseline="0">
                <a:solidFill>
                  <a:srgbClr val="007E71"/>
                </a:solidFill>
                <a:effectLst/>
                <a:latin typeface="Montserrat"/>
                <a:ea typeface="Montserrat"/>
                <a:cs typeface="Montserrat"/>
              </a:rPr>
              <a:t>Campus Fundão</a:t>
            </a:r>
          </a:p>
        </p:txBody>
      </p:sp>
      <p:sp>
        <p:nvSpPr>
          <p:cNvPr id="184" name="Google Shape;184;p17"/>
          <p:cNvSpPr txBox="1">
            <a:spLocks noGrp="1"/>
          </p:cNvSpPr>
          <p:nvPr>
            <p:ph type="body" idx="1"/>
          </p:nvPr>
        </p:nvSpPr>
        <p:spPr>
          <a:xfrm>
            <a:off x="740299" y="1067743"/>
            <a:ext cx="3231600" cy="2916900"/>
          </a:xfrm>
          <a:prstGeom prst="rect">
            <a:avLst/>
          </a:prstGeom>
        </p:spPr>
        <p:txBody>
          <a:bodyPr spcFirstLastPara="1" wrap="square" lIns="91425" tIns="0" rIns="91425" bIns="0" anchor="t" anchorCtr="0">
            <a:normAutofit fontScale="92500" lnSpcReduction="10000"/>
          </a:bodyPr>
          <a:lstStyle/>
          <a:p>
            <a:pPr>
              <a:spcBef>
                <a:spcPts val="1000"/>
              </a:spcBef>
            </a:pPr>
            <a:r>
              <a:rPr lang="es-ES" sz="1100" b="0" i="0" strike="noStrike" cap="none" spc="0" baseline="0">
                <a:solidFill>
                  <a:srgbClr val="003366"/>
                </a:solidFill>
                <a:effectLst/>
                <a:latin typeface="Montserrat"/>
                <a:ea typeface="Montserrat"/>
                <a:cs typeface="Montserrat"/>
              </a:rPr>
              <a:t>4.266.095 m²;</a:t>
            </a:r>
          </a:p>
          <a:p>
            <a:pPr>
              <a:spcBef>
                <a:spcPts val="1000"/>
              </a:spcBef>
            </a:pPr>
            <a:r>
              <a:rPr lang="es-ES" sz="1100" b="0" i="0" strike="noStrike" cap="none" spc="0" baseline="0">
                <a:solidFill>
                  <a:srgbClr val="003366"/>
                </a:solidFill>
                <a:effectLst/>
                <a:latin typeface="Montserrat"/>
                <a:ea typeface="Montserrat"/>
                <a:cs typeface="Montserrat"/>
              </a:rPr>
              <a:t>Biodiversidad;</a:t>
            </a:r>
          </a:p>
          <a:p>
            <a:pPr marL="457200" lvl="0" indent="-298450" algn="l" rtl="0">
              <a:spcBef>
                <a:spcPts val="1000"/>
              </a:spcBef>
              <a:spcAft>
                <a:spcPct val="0"/>
              </a:spcAft>
              <a:buSzPts val="1100"/>
              <a:buChar char="●"/>
            </a:pPr>
            <a:r>
              <a:rPr lang="es-ES" sz="1100" b="0" i="0" strike="noStrike" cap="none" spc="0" baseline="0">
                <a:solidFill>
                  <a:srgbClr val="003366"/>
                </a:solidFill>
                <a:effectLst/>
                <a:latin typeface="Montserrat"/>
                <a:ea typeface="Montserrat"/>
                <a:cs typeface="Montserrat"/>
              </a:rPr>
              <a:t>100k personas/día;</a:t>
            </a:r>
          </a:p>
          <a:p>
            <a:pPr lvl="0">
              <a:spcBef>
                <a:spcPts val="1000"/>
              </a:spcBef>
            </a:pPr>
            <a:r>
              <a:rPr lang="es-ES" sz="1100" b="0" i="0" strike="noStrike" cap="none" spc="0" baseline="0">
                <a:solidFill>
                  <a:srgbClr val="003366"/>
                </a:solidFill>
                <a:effectLst/>
                <a:latin typeface="Montserrat"/>
                <a:ea typeface="Montserrat"/>
                <a:cs typeface="Montserrat"/>
              </a:rPr>
              <a:t>La mayoría de las carreras;</a:t>
            </a:r>
          </a:p>
          <a:p>
            <a:pPr marL="457200" lvl="0" indent="-298450" algn="l" rtl="0">
              <a:spcBef>
                <a:spcPts val="1000"/>
              </a:spcBef>
              <a:spcAft>
                <a:spcPct val="0"/>
              </a:spcAft>
              <a:buSzPts val="1100"/>
              <a:buChar char="●"/>
            </a:pPr>
            <a:r>
              <a:rPr lang="es-ES" sz="1100" b="0" i="0" strike="noStrike" cap="none" spc="0" baseline="0">
                <a:solidFill>
                  <a:srgbClr val="003366"/>
                </a:solidFill>
                <a:effectLst/>
                <a:latin typeface="Montserrat"/>
                <a:ea typeface="Montserrat"/>
                <a:cs typeface="Montserrat"/>
              </a:rPr>
              <a:t>Parque Tecnológico;</a:t>
            </a:r>
          </a:p>
          <a:p>
            <a:pPr marL="457200" lvl="0" indent="-298450" algn="l" rtl="0">
              <a:spcBef>
                <a:spcPts val="1000"/>
              </a:spcBef>
              <a:spcAft>
                <a:spcPct val="0"/>
              </a:spcAft>
              <a:buSzPts val="1100"/>
              <a:buChar char="●"/>
            </a:pPr>
            <a:r>
              <a:rPr lang="es-ES" sz="1100" b="0" i="0" strike="noStrike" cap="none" spc="0" baseline="0">
                <a:solidFill>
                  <a:srgbClr val="003366"/>
                </a:solidFill>
                <a:effectLst/>
                <a:latin typeface="Montserrat"/>
                <a:ea typeface="Montserrat"/>
                <a:cs typeface="Montserrat"/>
              </a:rPr>
              <a:t>Alberga grandes empresas y centros de investigación.</a:t>
            </a:r>
          </a:p>
          <a:p>
            <a:pPr marL="0" lvl="0" indent="0" algn="l" rtl="0">
              <a:spcBef>
                <a:spcPts val="1000"/>
              </a:spcBef>
              <a:spcAft>
                <a:spcPct val="0"/>
              </a:spcAft>
              <a:buNone/>
            </a:pPr>
            <a:endParaRPr/>
          </a:p>
          <a:p>
            <a:pPr marL="0" lvl="0" indent="0" algn="l" rtl="0">
              <a:spcBef>
                <a:spcPts val="1000"/>
              </a:spcBef>
              <a:spcAft>
                <a:spcPct val="0"/>
              </a:spcAft>
              <a:buNone/>
            </a:pPr>
            <a:endParaRPr/>
          </a:p>
          <a:p>
            <a:pPr marL="0" lvl="0" indent="0" algn="l" rtl="0">
              <a:spcBef>
                <a:spcPts val="1000"/>
              </a:spcBef>
              <a:spcAft>
                <a:spcPts val="1000"/>
              </a:spcAft>
              <a:buNone/>
            </a:pPr>
            <a:r>
              <a:rPr lang="pt-BR"/>
              <a:t> </a:t>
            </a:r>
            <a:endParaRPr/>
          </a:p>
        </p:txBody>
      </p:sp>
      <p:sp>
        <p:nvSpPr>
          <p:cNvPr id="185"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ct val="0"/>
              </a:spcBef>
              <a:spcAft>
                <a:spcPct val="0"/>
              </a:spcAft>
              <a:buNone/>
            </a:pPr>
            <a:fld id="{00000000-1234-1234-1234-123412341234}" type="slidenum">
              <a:rPr lang="en"/>
              <a:t>13</a:t>
            </a:fld>
            <a:endParaRPr>
              <a:solidFill>
                <a:schemeClr val="accent1"/>
              </a:solidFill>
            </a:endParaRPr>
          </a:p>
        </p:txBody>
      </p:sp>
      <p:sp>
        <p:nvSpPr>
          <p:cNvPr id="186" name="Google Shape;186;p17"/>
          <p:cNvSpPr txBox="1">
            <a:spLocks noGrp="1"/>
          </p:cNvSpPr>
          <p:nvPr>
            <p:ph type="subTitle" idx="3"/>
          </p:nvPr>
        </p:nvSpPr>
        <p:spPr>
          <a:xfrm>
            <a:off x="1881200" y="4433100"/>
            <a:ext cx="1612500" cy="602400"/>
          </a:xfrm>
          <a:prstGeom prst="rect">
            <a:avLst/>
          </a:prstGeom>
        </p:spPr>
        <p:txBody>
          <a:bodyPr spcFirstLastPara="1" wrap="square" lIns="0" tIns="0" rIns="0" bIns="91425" anchor="t" anchorCtr="0">
            <a:noAutofit/>
          </a:bodyPr>
          <a:lstStyle/>
          <a:p>
            <a:pPr marL="0" lvl="0" indent="0">
              <a:spcAft>
                <a:spcPts val="1000"/>
              </a:spcAft>
            </a:pPr>
            <a:r>
              <a:rPr lang="es-ES" sz="900" b="0" i="0" strike="noStrike" cap="none" spc="0" baseline="0">
                <a:solidFill>
                  <a:srgbClr val="007E71"/>
                </a:solidFill>
                <a:effectLst/>
                <a:latin typeface="Montserrat Medium"/>
                <a:ea typeface="Montserrat Medium"/>
                <a:cs typeface="Montserrat Medium"/>
              </a:rPr>
              <a:t>Ponte do Saber (puente) – Una de las principales salidas de la isla de Fundão – </a:t>
            </a:r>
            <a:r>
              <a:rPr lang="es-ES" sz="800" b="0" i="0" strike="noStrike" cap="none" spc="0" baseline="0">
                <a:solidFill>
                  <a:srgbClr val="007E71"/>
                </a:solidFill>
                <a:effectLst/>
                <a:latin typeface="Montserrat Medium"/>
                <a:ea typeface="Montserrat Medium"/>
                <a:cs typeface="Montserrat Medium"/>
              </a:rPr>
              <a:t>Por Raphael Pizzino.</a:t>
            </a:r>
          </a:p>
        </p:txBody>
      </p:sp>
      <p:pic>
        <p:nvPicPr>
          <p:cNvPr id="5" name="Espaço Reservado para Imagem 4"/>
          <p:cNvPicPr>
            <a:picLocks noGrp="1" noChangeAspect="1"/>
          </p:cNvPicPr>
          <p:nvPr>
            <p:ph type="pic" idx="2"/>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65984808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3"/>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ct val="0"/>
              </a:spcBef>
              <a:spcAft>
                <a:spcPct val="0"/>
              </a:spcAft>
              <a:buNone/>
            </a:pPr>
            <a:fld id="{00000000-1234-1234-1234-123412341234}" type="slidenum">
              <a:rPr lang="en"/>
              <a:t>14</a:t>
            </a:fld>
            <a:endParaRPr>
              <a:solidFill>
                <a:schemeClr val="accent1"/>
              </a:solidFill>
            </a:endParaRPr>
          </a:p>
        </p:txBody>
      </p:sp>
      <p:sp>
        <p:nvSpPr>
          <p:cNvPr id="229" name="Google Shape;229;p23"/>
          <p:cNvSpPr txBox="1">
            <a:spLocks noGrp="1"/>
          </p:cNvSpPr>
          <p:nvPr>
            <p:ph type="subTitle" idx="1"/>
          </p:nvPr>
        </p:nvSpPr>
        <p:spPr>
          <a:xfrm>
            <a:off x="1881200" y="4433100"/>
            <a:ext cx="1612500" cy="480300"/>
          </a:xfrm>
          <a:prstGeom prst="rect">
            <a:avLst/>
          </a:prstGeom>
        </p:spPr>
        <p:txBody>
          <a:bodyPr spcFirstLastPara="1" wrap="square" lIns="0" tIns="0" rIns="0" bIns="91425" anchor="t" anchorCtr="0">
            <a:noAutofit/>
          </a:bodyPr>
          <a:lstStyle/>
          <a:p>
            <a:pPr marL="0" lvl="0" indent="0">
              <a:spcAft>
                <a:spcPts val="1000"/>
              </a:spcAft>
            </a:pPr>
            <a:r>
              <a:rPr lang="es-ES" sz="900" b="0" i="0" strike="noStrike" cap="none" spc="0" baseline="0">
                <a:solidFill>
                  <a:srgbClr val="007E71"/>
                </a:solidFill>
                <a:effectLst/>
                <a:latin typeface="Montserrat Medium"/>
                <a:ea typeface="Montserrat Medium"/>
                <a:cs typeface="Montserrat Medium"/>
              </a:rPr>
              <a:t>A la izquierda: Estudiantes de Bellas Artes en clase - Por Ana Maria Coutinho.</a:t>
            </a:r>
          </a:p>
        </p:txBody>
      </p:sp>
      <p:sp>
        <p:nvSpPr>
          <p:cNvPr id="230" name="Google Shape;230;p23"/>
          <p:cNvSpPr txBox="1">
            <a:spLocks noGrp="1"/>
          </p:cNvSpPr>
          <p:nvPr>
            <p:ph type="subTitle" idx="4"/>
          </p:nvPr>
        </p:nvSpPr>
        <p:spPr>
          <a:xfrm>
            <a:off x="3629975" y="4433100"/>
            <a:ext cx="1822242" cy="480300"/>
          </a:xfrm>
          <a:prstGeom prst="rect">
            <a:avLst/>
          </a:prstGeom>
        </p:spPr>
        <p:txBody>
          <a:bodyPr spcFirstLastPara="1" wrap="square" lIns="0" tIns="0" rIns="0" bIns="91425" anchor="t" anchorCtr="0">
            <a:noAutofit/>
          </a:bodyPr>
          <a:lstStyle/>
          <a:p>
            <a:pPr marL="0" lvl="0" indent="0">
              <a:spcAft>
                <a:spcPts val="1000"/>
              </a:spcAft>
            </a:pPr>
            <a:r>
              <a:rPr lang="es-ES" sz="900" b="0" i="0" strike="noStrike" cap="none" spc="0" baseline="0">
                <a:solidFill>
                  <a:srgbClr val="007E71"/>
                </a:solidFill>
                <a:effectLst/>
                <a:latin typeface="Montserrat Medium"/>
                <a:ea typeface="Montserrat Medium"/>
                <a:cs typeface="Montserrat Medium"/>
              </a:rPr>
              <a:t>A la derecha: Tanque del laboratorio oceánico. El tanque de prueba más profundo del mundo. Colección COODCOM.</a:t>
            </a:r>
          </a:p>
        </p:txBody>
      </p:sp>
      <p:pic>
        <p:nvPicPr>
          <p:cNvPr id="7" name="Espaço Reservado para Imagem 6"/>
          <p:cNvPicPr>
            <a:picLocks noGrp="1" noChangeAspect="1"/>
          </p:cNvPicPr>
          <p:nvPr>
            <p:ph type="pic" idx="3"/>
          </p:nvPr>
        </p:nvPicPr>
        <p:blipFill>
          <a:blip r:embed="rId3" cstate="email">
            <a:extLst>
              <a:ext uri="{28A0092B-C50C-407E-A947-70E740481C1C}">
                <a14:useLocalDpi xmlns:a14="http://schemas.microsoft.com/office/drawing/2010/main"/>
              </a:ext>
            </a:extLst>
          </a:blip>
          <a:srcRect/>
          <a:stretch>
            <a:fillRect/>
          </a:stretch>
        </p:blipFill>
        <p:spPr>
          <a:xfrm>
            <a:off x="4593600" y="0"/>
            <a:ext cx="4550400" cy="4200900"/>
          </a:xfrm>
        </p:spPr>
      </p:pic>
      <p:pic>
        <p:nvPicPr>
          <p:cNvPr id="4" name="Espaço Reservado para Imagem 3"/>
          <p:cNvPicPr>
            <a:picLocks noGrp="1" noChangeAspect="1"/>
          </p:cNvPicPr>
          <p:nvPr>
            <p:ph type="pic" idx="2"/>
          </p:nvPr>
        </p:nvPicPr>
        <p:blipFill>
          <a:blip r:embed="rId4" cstate="email">
            <a:extLst>
              <a:ext uri="{28A0092B-C50C-407E-A947-70E740481C1C}">
                <a14:useLocalDpi xmlns:a14="http://schemas.microsoft.com/office/drawing/2010/main"/>
              </a:ext>
            </a:extLst>
          </a:blip>
          <a:srcRect l="-335"/>
          <a:stretch>
            <a:fillRect/>
          </a:stretch>
        </p:blipFill>
        <p:spPr>
          <a:xfrm>
            <a:off x="-23746" y="525"/>
            <a:ext cx="4550400" cy="4200900"/>
          </a:xfrm>
        </p:spPr>
      </p:pic>
    </p:spTree>
    <p:extLst>
      <p:ext uri="{BB962C8B-B14F-4D97-AF65-F5344CB8AC3E}">
        <p14:creationId xmlns:p14="http://schemas.microsoft.com/office/powerpoint/2010/main" val="290101010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17"/>
          <p:cNvSpPr txBox="1">
            <a:spLocks noGrp="1"/>
          </p:cNvSpPr>
          <p:nvPr>
            <p:ph type="title"/>
          </p:nvPr>
        </p:nvSpPr>
        <p:spPr>
          <a:xfrm>
            <a:off x="930300" y="383575"/>
            <a:ext cx="3249600" cy="710400"/>
          </a:xfrm>
          <a:prstGeom prst="rect">
            <a:avLst/>
          </a:prstGeom>
        </p:spPr>
        <p:txBody>
          <a:bodyPr spcFirstLastPara="1" wrap="square" lIns="0" tIns="91425" rIns="91425" bIns="91425" anchor="b" anchorCtr="0">
            <a:noAutofit/>
          </a:bodyPr>
          <a:lstStyle/>
          <a:p>
            <a:pPr marL="0" lvl="0" indent="0" algn="l" rtl="0">
              <a:spcBef>
                <a:spcPct val="0"/>
              </a:spcBef>
              <a:spcAft>
                <a:spcPct val="0"/>
              </a:spcAft>
              <a:buNone/>
            </a:pPr>
            <a:r>
              <a:rPr lang="es-ES" sz="2000" b="1" i="0" strike="noStrike" cap="none" spc="0" baseline="0">
                <a:solidFill>
                  <a:srgbClr val="007E71"/>
                </a:solidFill>
                <a:effectLst/>
                <a:latin typeface="Montserrat"/>
                <a:ea typeface="Montserrat"/>
                <a:cs typeface="Montserrat"/>
              </a:rPr>
              <a:t>Campus Praia Vermelha;</a:t>
            </a:r>
          </a:p>
        </p:txBody>
      </p:sp>
      <p:sp>
        <p:nvSpPr>
          <p:cNvPr id="184" name="Google Shape;184;p17"/>
          <p:cNvSpPr txBox="1">
            <a:spLocks noGrp="1"/>
          </p:cNvSpPr>
          <p:nvPr>
            <p:ph type="body" idx="1"/>
          </p:nvPr>
        </p:nvSpPr>
        <p:spPr>
          <a:xfrm>
            <a:off x="733594" y="1124464"/>
            <a:ext cx="3231600" cy="2916900"/>
          </a:xfrm>
          <a:prstGeom prst="rect">
            <a:avLst/>
          </a:prstGeom>
        </p:spPr>
        <p:txBody>
          <a:bodyPr spcFirstLastPara="1" wrap="square" lIns="91425" tIns="0" rIns="91425" bIns="0" anchor="t" anchorCtr="0">
            <a:normAutofit/>
          </a:bodyPr>
          <a:lstStyle/>
          <a:p>
            <a:pPr>
              <a:spcBef>
                <a:spcPts val="1000"/>
              </a:spcBef>
            </a:pPr>
            <a:r>
              <a:rPr lang="es-ES" sz="1100" b="0" i="0" strike="noStrike" cap="none" spc="0" baseline="0">
                <a:solidFill>
                  <a:srgbClr val="003366"/>
                </a:solidFill>
                <a:effectLst/>
                <a:latin typeface="Montserrat"/>
                <a:ea typeface="Montserrat"/>
                <a:cs typeface="Montserrat"/>
              </a:rPr>
              <a:t>Primera sede de la UFRJ;</a:t>
            </a:r>
          </a:p>
          <a:p>
            <a:pPr lvl="0">
              <a:spcBef>
                <a:spcPts val="1000"/>
              </a:spcBef>
            </a:pPr>
            <a:r>
              <a:rPr lang="es-ES" sz="1100" b="0" i="0" strike="noStrike" cap="none" spc="0" baseline="0">
                <a:solidFill>
                  <a:srgbClr val="003366"/>
                </a:solidFill>
                <a:effectLst/>
                <a:latin typeface="Montserrat"/>
                <a:ea typeface="Montserrat"/>
                <a:cs typeface="Montserrat"/>
              </a:rPr>
              <a:t>En la región turística de Río;</a:t>
            </a:r>
          </a:p>
          <a:p>
            <a:pPr lvl="0">
              <a:spcBef>
                <a:spcPts val="1000"/>
              </a:spcBef>
            </a:pPr>
            <a:r>
              <a:rPr lang="es-ES" sz="1100" b="0" i="0" strike="noStrike" cap="none" spc="0" baseline="0">
                <a:solidFill>
                  <a:srgbClr val="003366"/>
                </a:solidFill>
                <a:effectLst/>
                <a:latin typeface="Montserrat"/>
                <a:ea typeface="Montserrat"/>
                <a:cs typeface="Montserrat"/>
              </a:rPr>
              <a:t>Centro de Ciencias Jurídicas y Económicas;</a:t>
            </a:r>
          </a:p>
          <a:p>
            <a:pPr lvl="0">
              <a:spcBef>
                <a:spcPts val="1000"/>
              </a:spcBef>
            </a:pPr>
            <a:r>
              <a:rPr lang="es-ES" sz="1100" b="0" i="0" strike="noStrike" cap="none" spc="0" baseline="0">
                <a:solidFill>
                  <a:srgbClr val="003366"/>
                </a:solidFill>
                <a:effectLst/>
                <a:latin typeface="Montserrat"/>
                <a:ea typeface="Montserrat"/>
                <a:cs typeface="Montserrat"/>
              </a:rPr>
              <a:t>Centro de Filosofía y Ciencias Humanas;</a:t>
            </a:r>
          </a:p>
          <a:p>
            <a:pPr lvl="0">
              <a:spcBef>
                <a:spcPts val="1000"/>
              </a:spcBef>
            </a:pPr>
            <a:r>
              <a:rPr lang="es-ES" sz="1100" b="0" i="0" strike="noStrike" cap="none" spc="0" baseline="0">
                <a:solidFill>
                  <a:srgbClr val="003366"/>
                </a:solidFill>
                <a:effectLst/>
                <a:latin typeface="Montserrat"/>
                <a:ea typeface="Montserrat"/>
                <a:cs typeface="Montserrat"/>
              </a:rPr>
              <a:t>Instituto de Psiquiatría;</a:t>
            </a:r>
          </a:p>
          <a:p>
            <a:pPr lvl="0">
              <a:spcBef>
                <a:spcPts val="1000"/>
              </a:spcBef>
            </a:pPr>
            <a:r>
              <a:rPr lang="es-ES" sz="1100" b="0" i="0" strike="noStrike" cap="none" spc="0" baseline="0">
                <a:solidFill>
                  <a:srgbClr val="003366"/>
                </a:solidFill>
                <a:effectLst/>
                <a:latin typeface="Montserrat"/>
                <a:ea typeface="Montserrat"/>
                <a:cs typeface="Montserrat"/>
              </a:rPr>
              <a:t>Hospital de Neurología Deolindo Couto;</a:t>
            </a:r>
          </a:p>
          <a:p>
            <a:pPr lvl="0">
              <a:spcBef>
                <a:spcPts val="1000"/>
              </a:spcBef>
            </a:pPr>
            <a:r>
              <a:rPr lang="es-ES" sz="1100" b="0" i="0" strike="noStrike" cap="none" spc="0" baseline="0">
                <a:solidFill>
                  <a:srgbClr val="003366"/>
                </a:solidFill>
                <a:effectLst/>
                <a:latin typeface="Montserrat"/>
                <a:ea typeface="Montserrat"/>
                <a:cs typeface="Montserrat"/>
              </a:rPr>
              <a:t>Foro de Ciencia y Cultura.</a:t>
            </a:r>
          </a:p>
          <a:p>
            <a:pPr lvl="0">
              <a:spcBef>
                <a:spcPts val="1000"/>
              </a:spcBef>
            </a:pPr>
            <a:endParaRPr lang="pt-BR"/>
          </a:p>
          <a:p>
            <a:pPr lvl="0">
              <a:spcBef>
                <a:spcPts val="1000"/>
              </a:spcBef>
            </a:pPr>
            <a:endParaRPr lang="pt-BR"/>
          </a:p>
          <a:p>
            <a:pPr marL="0" lvl="0" indent="0" algn="l" rtl="0">
              <a:spcBef>
                <a:spcPts val="1000"/>
              </a:spcBef>
              <a:spcAft>
                <a:spcPct val="0"/>
              </a:spcAft>
              <a:buNone/>
            </a:pPr>
            <a:endParaRPr/>
          </a:p>
          <a:p>
            <a:pPr marL="0" lvl="0" indent="0" algn="l" rtl="0">
              <a:spcBef>
                <a:spcPts val="1000"/>
              </a:spcBef>
              <a:spcAft>
                <a:spcPct val="0"/>
              </a:spcAft>
              <a:buNone/>
            </a:pPr>
            <a:endParaRPr/>
          </a:p>
          <a:p>
            <a:pPr marL="0" lvl="0" indent="0" algn="l" rtl="0">
              <a:spcBef>
                <a:spcPts val="1000"/>
              </a:spcBef>
              <a:spcAft>
                <a:spcPts val="1000"/>
              </a:spcAft>
              <a:buNone/>
            </a:pPr>
            <a:endParaRPr/>
          </a:p>
        </p:txBody>
      </p:sp>
      <p:sp>
        <p:nvSpPr>
          <p:cNvPr id="185"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ct val="0"/>
              </a:spcBef>
              <a:spcAft>
                <a:spcPct val="0"/>
              </a:spcAft>
              <a:buNone/>
            </a:pPr>
            <a:fld id="{00000000-1234-1234-1234-123412341234}" type="slidenum">
              <a:rPr lang="en"/>
              <a:t>15</a:t>
            </a:fld>
            <a:endParaRPr>
              <a:solidFill>
                <a:schemeClr val="accent1"/>
              </a:solidFill>
            </a:endParaRPr>
          </a:p>
        </p:txBody>
      </p:sp>
      <p:sp>
        <p:nvSpPr>
          <p:cNvPr id="186" name="Google Shape;186;p17"/>
          <p:cNvSpPr txBox="1">
            <a:spLocks noGrp="1"/>
          </p:cNvSpPr>
          <p:nvPr>
            <p:ph type="subTitle" idx="3"/>
          </p:nvPr>
        </p:nvSpPr>
        <p:spPr>
          <a:xfrm>
            <a:off x="1881199" y="4433100"/>
            <a:ext cx="2083995" cy="602400"/>
          </a:xfrm>
          <a:prstGeom prst="rect">
            <a:avLst/>
          </a:prstGeom>
        </p:spPr>
        <p:txBody>
          <a:bodyPr spcFirstLastPara="1" wrap="square" lIns="0" tIns="0" rIns="0" bIns="91425" anchor="t" anchorCtr="0">
            <a:noAutofit/>
          </a:bodyPr>
          <a:lstStyle/>
          <a:p>
            <a:pPr marL="0" lvl="0" indent="0">
              <a:spcAft>
                <a:spcPts val="1000"/>
              </a:spcAft>
            </a:pPr>
            <a:r>
              <a:rPr lang="es-ES" sz="900" b="0" i="0" strike="noStrike" cap="none" spc="0" baseline="0">
                <a:solidFill>
                  <a:srgbClr val="007E71"/>
                </a:solidFill>
                <a:effectLst/>
                <a:latin typeface="Montserrat Medium"/>
                <a:ea typeface="Montserrat Medium"/>
                <a:cs typeface="Montserrat Medium"/>
              </a:rPr>
              <a:t>Palacio Universitario visto desde arriba, con Pan de Azúcar al fondo - Foto de Vstrabelli – Trabajo propio,</a:t>
            </a:r>
            <a:r>
              <a:rPr lang="es-ES" sz="900" b="0" i="0" strike="noStrike" cap="none" spc="0" baseline="0">
                <a:solidFill>
                  <a:srgbClr val="007E71"/>
                </a:solidFill>
                <a:effectLst/>
                <a:latin typeface="Montserrat Medium"/>
                <a:ea typeface="Montserrat Medium"/>
                <a:cs typeface="Montserrat Medium"/>
                <a:hlinkClick r:id="rId3" history="0"/>
              </a:rPr>
              <a:t> </a:t>
            </a:r>
            <a:r>
              <a:rPr lang="es-ES" sz="900" b="0" i="0" u="sng" strike="noStrike" cap="none" spc="0" baseline="0">
                <a:solidFill>
                  <a:srgbClr val="007E71"/>
                </a:solidFill>
                <a:uFill>
                  <a:solidFill>
                    <a:srgbClr val="007E71"/>
                  </a:solidFill>
                </a:uFill>
                <a:latin typeface="Montserrat Medium"/>
                <a:ea typeface="Montserrat Medium"/>
                <a:cs typeface="Montserrat Medium"/>
                <a:hlinkClick r:id="rId3" history="0"/>
              </a:rPr>
              <a:t>commons.wikimedia.org/w/index.php?curid=74895641</a:t>
            </a:r>
            <a:r>
              <a:rPr lang="es-ES" sz="900" b="0" i="0" strike="noStrike" cap="none" spc="0" baseline="0">
                <a:solidFill>
                  <a:srgbClr val="007E71"/>
                </a:solidFill>
                <a:effectLst/>
                <a:latin typeface="Montserrat Medium"/>
                <a:ea typeface="Montserrat Medium"/>
                <a:cs typeface="Montserrat Medium"/>
              </a:rPr>
              <a:t>,</a:t>
            </a:r>
          </a:p>
        </p:txBody>
      </p:sp>
      <p:pic>
        <p:nvPicPr>
          <p:cNvPr id="6" name="Espaço Reservado para Imagem 5"/>
          <p:cNvPicPr>
            <a:picLocks noGrp="1" noChangeAspect="1"/>
          </p:cNvPicPr>
          <p:nvPr>
            <p:ph type="pic" idx="2"/>
          </p:nvPr>
        </p:nvPicPr>
        <p:blipFill>
          <a:blip r:embed="rId4" cstate="email">
            <a:extLst>
              <a:ext uri="{28A0092B-C50C-407E-A947-70E740481C1C}">
                <a14:useLocalDpi xmlns:a14="http://schemas.microsoft.com/office/drawing/2010/main"/>
              </a:ext>
            </a:extLst>
          </a:blip>
          <a:srcRect/>
          <a:stretch>
            <a:fillRect/>
          </a:stretch>
        </p:blipFill>
        <p:spPr/>
      </p:pic>
      <p:sp>
        <p:nvSpPr>
          <p:cNvPr id="7" name="AutoShape 2" descr="https://planodiretor.ufrj.br/wp-content/uploads/sites/25/2020/11/Macae-diogo-vasconcellos.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Tree>
    <p:extLst>
      <p:ext uri="{BB962C8B-B14F-4D97-AF65-F5344CB8AC3E}">
        <p14:creationId xmlns:p14="http://schemas.microsoft.com/office/powerpoint/2010/main" val="312206483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17"/>
          <p:cNvSpPr txBox="1">
            <a:spLocks noGrp="1"/>
          </p:cNvSpPr>
          <p:nvPr>
            <p:ph type="title"/>
          </p:nvPr>
        </p:nvSpPr>
        <p:spPr>
          <a:xfrm>
            <a:off x="920775" y="335950"/>
            <a:ext cx="3249600" cy="710400"/>
          </a:xfrm>
          <a:prstGeom prst="rect">
            <a:avLst/>
          </a:prstGeom>
        </p:spPr>
        <p:txBody>
          <a:bodyPr spcFirstLastPara="1" wrap="square" lIns="0" tIns="91425" rIns="91425" bIns="91425" anchor="b" anchorCtr="0">
            <a:normAutofit/>
          </a:bodyPr>
          <a:lstStyle/>
          <a:p>
            <a:pPr marL="0" lvl="0" indent="0" algn="l" rtl="0">
              <a:spcBef>
                <a:spcPct val="0"/>
              </a:spcBef>
              <a:spcAft>
                <a:spcPct val="0"/>
              </a:spcAft>
              <a:buNone/>
            </a:pPr>
            <a:r>
              <a:rPr lang="es-ES" sz="2000" b="1" i="0" strike="noStrike" cap="none" spc="0" baseline="0">
                <a:solidFill>
                  <a:srgbClr val="007E71"/>
                </a:solidFill>
                <a:effectLst/>
                <a:latin typeface="Montserrat"/>
                <a:ea typeface="Montserrat"/>
                <a:cs typeface="Montserrat"/>
              </a:rPr>
              <a:t>Nuevos campus</a:t>
            </a:r>
          </a:p>
        </p:txBody>
      </p:sp>
      <p:sp>
        <p:nvSpPr>
          <p:cNvPr id="185"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ct val="0"/>
              </a:spcBef>
              <a:spcAft>
                <a:spcPct val="0"/>
              </a:spcAft>
              <a:buNone/>
            </a:pPr>
            <a:fld id="{00000000-1234-1234-1234-123412341234}" type="slidenum">
              <a:rPr lang="en"/>
              <a:t>16</a:t>
            </a:fld>
            <a:endParaRPr>
              <a:solidFill>
                <a:schemeClr val="accent1"/>
              </a:solidFill>
            </a:endParaRPr>
          </a:p>
        </p:txBody>
      </p:sp>
      <p:sp>
        <p:nvSpPr>
          <p:cNvPr id="186" name="Google Shape;186;p17"/>
          <p:cNvSpPr txBox="1">
            <a:spLocks noGrp="1"/>
          </p:cNvSpPr>
          <p:nvPr>
            <p:ph type="subTitle" idx="3"/>
          </p:nvPr>
        </p:nvSpPr>
        <p:spPr>
          <a:xfrm>
            <a:off x="1829925" y="4451171"/>
            <a:ext cx="1280744" cy="602400"/>
          </a:xfrm>
          <a:prstGeom prst="rect">
            <a:avLst/>
          </a:prstGeom>
        </p:spPr>
        <p:txBody>
          <a:bodyPr spcFirstLastPara="1" wrap="square" lIns="0" tIns="0" rIns="0" bIns="91425" anchor="t" anchorCtr="0">
            <a:noAutofit/>
          </a:bodyPr>
          <a:lstStyle/>
          <a:p>
            <a:pPr marL="0" lvl="0" indent="0">
              <a:spcAft>
                <a:spcPts val="1000"/>
              </a:spcAft>
            </a:pPr>
            <a:r>
              <a:rPr lang="es-ES" sz="900" b="0" i="0" strike="noStrike" cap="none" spc="0" baseline="0">
                <a:solidFill>
                  <a:srgbClr val="007E71"/>
                </a:solidFill>
                <a:effectLst/>
                <a:latin typeface="Montserrat Medium"/>
                <a:ea typeface="Montserrat Medium"/>
                <a:cs typeface="Montserrat Medium"/>
              </a:rPr>
              <a:t>Campus de Macaé – Por Raphael Pizzino.</a:t>
            </a:r>
          </a:p>
        </p:txBody>
      </p:sp>
      <p:sp>
        <p:nvSpPr>
          <p:cNvPr id="11" name="Google Shape;184;p17"/>
          <p:cNvSpPr txBox="1"/>
          <p:nvPr/>
        </p:nvSpPr>
        <p:spPr>
          <a:xfrm>
            <a:off x="712575" y="1010195"/>
            <a:ext cx="3231600" cy="2916900"/>
          </a:xfrm>
          <a:prstGeom prst="rect">
            <a:avLst/>
          </a:prstGeom>
          <a:noFill/>
          <a:ln>
            <a:noFill/>
          </a:ln>
        </p:spPr>
        <p:txBody>
          <a:bodyPr spcFirstLastPara="1" wrap="square" lIns="91425" tIns="0" rIns="91425" bIns="0" anchor="t" anchorCtr="0">
            <a:noAutofit/>
          </a:bodyPr>
          <a:lstStyle>
            <a:defPPr marR="0" lvl="0" algn="l" rtl="0">
              <a:lnSpc>
                <a:spcPct val="100000"/>
              </a:lnSpc>
              <a:spcBef>
                <a:spcPct val="0"/>
              </a:spcBef>
              <a:spcAft>
                <a:spcPct val="0"/>
              </a:spcAft>
            </a:defPPr>
            <a:lvl1pPr marL="457200" marR="0" lvl="0" indent="-298450" algn="l" rtl="0">
              <a:lnSpc>
                <a:spcPct val="115000"/>
              </a:lnSpc>
              <a:spcBef>
                <a:spcPct val="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1pPr>
            <a:lvl2pPr marL="914400" marR="0" lvl="1" indent="-298450" algn="l" rtl="0">
              <a:lnSpc>
                <a:spcPct val="115000"/>
              </a:lnSpc>
              <a:spcBef>
                <a:spcPts val="100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2pPr>
            <a:lvl3pPr marL="1371600" marR="0" lvl="2" indent="-298450" algn="l" rtl="0">
              <a:lnSpc>
                <a:spcPct val="115000"/>
              </a:lnSpc>
              <a:spcBef>
                <a:spcPts val="100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3pPr>
            <a:lvl4pPr marL="1828800" marR="0" lvl="3" indent="-298450" algn="l" rtl="0">
              <a:lnSpc>
                <a:spcPct val="115000"/>
              </a:lnSpc>
              <a:spcBef>
                <a:spcPts val="100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4pPr>
            <a:lvl5pPr marL="2286000" marR="0" lvl="4" indent="-298450" algn="l" rtl="0">
              <a:lnSpc>
                <a:spcPct val="115000"/>
              </a:lnSpc>
              <a:spcBef>
                <a:spcPts val="100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5pPr>
            <a:lvl6pPr marL="2743200" marR="0" lvl="5" indent="-298450" algn="l" rtl="0">
              <a:lnSpc>
                <a:spcPct val="115000"/>
              </a:lnSpc>
              <a:spcBef>
                <a:spcPts val="100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6pPr>
            <a:lvl7pPr marL="3200400" marR="0" lvl="6" indent="-298450" algn="l" rtl="0">
              <a:lnSpc>
                <a:spcPct val="115000"/>
              </a:lnSpc>
              <a:spcBef>
                <a:spcPts val="100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7pPr>
            <a:lvl8pPr marL="3657600" marR="0" lvl="7" indent="-298450" algn="l" rtl="0">
              <a:lnSpc>
                <a:spcPct val="115000"/>
              </a:lnSpc>
              <a:spcBef>
                <a:spcPts val="100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8pPr>
            <a:lvl9pPr marL="4114800" marR="0" lvl="8" indent="-298450" algn="l" rtl="0">
              <a:lnSpc>
                <a:spcPct val="115000"/>
              </a:lnSpc>
              <a:spcBef>
                <a:spcPts val="1000"/>
              </a:spcBef>
              <a:spcAft>
                <a:spcPts val="100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9pPr>
          </a:lstStyle>
          <a:p>
            <a:pPr>
              <a:spcBef>
                <a:spcPts val="1000"/>
              </a:spcBef>
            </a:pPr>
            <a:r>
              <a:rPr lang="es-ES" sz="1100" b="0" i="0" strike="noStrike" cap="none" spc="0" baseline="0">
                <a:solidFill>
                  <a:srgbClr val="003366"/>
                </a:solidFill>
                <a:effectLst/>
                <a:latin typeface="Montserrat"/>
                <a:ea typeface="Montserrat"/>
                <a:cs typeface="Montserrat"/>
              </a:rPr>
              <a:t>Campus Duque de Caxias;</a:t>
            </a:r>
          </a:p>
          <a:p>
            <a:pPr lvl="1"/>
            <a:r>
              <a:rPr lang="es-ES" sz="1100" b="0" i="0" strike="noStrike" cap="none" spc="0" baseline="0">
                <a:solidFill>
                  <a:srgbClr val="003366"/>
                </a:solidFill>
                <a:effectLst/>
                <a:latin typeface="Montserrat"/>
                <a:ea typeface="Montserrat"/>
                <a:cs typeface="Montserrat"/>
              </a:rPr>
              <a:t>Campus más nuevo de la UFRJ;</a:t>
            </a:r>
          </a:p>
          <a:p>
            <a:pPr lvl="1"/>
            <a:r>
              <a:rPr lang="es-ES" sz="1100" b="0" i="0" strike="noStrike" cap="none" spc="0" baseline="0">
                <a:solidFill>
                  <a:srgbClr val="003366"/>
                </a:solidFill>
                <a:effectLst/>
                <a:latin typeface="Montserrat"/>
                <a:ea typeface="Montserrat"/>
                <a:cs typeface="Montserrat"/>
              </a:rPr>
              <a:t>Alberga cursos de grado y posgrado.</a:t>
            </a:r>
          </a:p>
          <a:p>
            <a:pPr>
              <a:spcBef>
                <a:spcPts val="1000"/>
              </a:spcBef>
            </a:pPr>
            <a:r>
              <a:rPr lang="es-ES" sz="1100" b="0" i="0" strike="noStrike" cap="none" spc="0" baseline="0">
                <a:solidFill>
                  <a:srgbClr val="003366"/>
                </a:solidFill>
                <a:effectLst/>
                <a:latin typeface="Montserrat"/>
                <a:ea typeface="Montserrat"/>
                <a:cs typeface="Montserrat"/>
              </a:rPr>
              <a:t>Centro Macaé</a:t>
            </a:r>
          </a:p>
          <a:p>
            <a:pPr lvl="1"/>
            <a:r>
              <a:rPr lang="es-ES" sz="1100" b="0" i="0" strike="noStrike" cap="none" spc="0" baseline="0">
                <a:solidFill>
                  <a:srgbClr val="003366"/>
                </a:solidFill>
                <a:effectLst/>
                <a:latin typeface="Montserrat"/>
                <a:ea typeface="Montserrat"/>
                <a:cs typeface="Montserrat"/>
              </a:rPr>
              <a:t>189 km de Río de Janeiro; atiende a la población del Norte de Río;</a:t>
            </a:r>
          </a:p>
          <a:p>
            <a:pPr lvl="1"/>
            <a:r>
              <a:rPr lang="es-ES" sz="1100" b="0" i="0" strike="noStrike" cap="none" spc="0" baseline="0">
                <a:solidFill>
                  <a:srgbClr val="003366"/>
                </a:solidFill>
                <a:effectLst/>
                <a:latin typeface="Montserrat"/>
                <a:ea typeface="Montserrat"/>
                <a:cs typeface="Montserrat"/>
              </a:rPr>
              <a:t>11 licenciaturas y 3 maestrías.</a:t>
            </a:r>
          </a:p>
          <a:p>
            <a:pPr lvl="1"/>
            <a:endParaRPr lang="pt-BR"/>
          </a:p>
          <a:p>
            <a:pPr marL="0" indent="0">
              <a:spcBef>
                <a:spcPts val="1000"/>
              </a:spcBef>
              <a:buFont typeface="Montserrat"/>
              <a:buNone/>
            </a:pPr>
            <a:endParaRPr lang="pt-BR"/>
          </a:p>
          <a:p>
            <a:pPr marL="0" indent="0">
              <a:spcBef>
                <a:spcPts val="1000"/>
              </a:spcBef>
              <a:buFont typeface="Montserrat"/>
              <a:buNone/>
            </a:pPr>
            <a:endParaRPr lang="pt-BR"/>
          </a:p>
          <a:p>
            <a:pPr marL="0" indent="0">
              <a:spcBef>
                <a:spcPts val="1000"/>
              </a:spcBef>
              <a:spcAft>
                <a:spcPts val="1000"/>
              </a:spcAft>
              <a:buFont typeface="Montserrat"/>
              <a:buNone/>
            </a:pPr>
            <a:endParaRPr lang="pt-BR"/>
          </a:p>
        </p:txBody>
      </p:sp>
      <p:pic>
        <p:nvPicPr>
          <p:cNvPr id="5" name="Espaço Reservado para Imagem 4"/>
          <p:cNvPicPr>
            <a:picLocks noGrp="1" noChangeAspect="1"/>
          </p:cNvPicPr>
          <p:nvPr>
            <p:ph type="pic" idx="2"/>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96084008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0" name="Google Shape;220;p22"/>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ct val="0"/>
              </a:spcBef>
              <a:spcAft>
                <a:spcPct val="0"/>
              </a:spcAft>
              <a:buNone/>
            </a:pPr>
            <a:fld id="{00000000-1234-1234-1234-123412341234}" type="slidenum">
              <a:rPr lang="en"/>
              <a:t>17</a:t>
            </a:fld>
            <a:endParaRPr>
              <a:solidFill>
                <a:schemeClr val="accent1"/>
              </a:solidFill>
            </a:endParaRPr>
          </a:p>
        </p:txBody>
      </p:sp>
      <p:sp>
        <p:nvSpPr>
          <p:cNvPr id="221" name="Google Shape;221;p22"/>
          <p:cNvSpPr txBox="1">
            <a:spLocks noGrp="1"/>
          </p:cNvSpPr>
          <p:nvPr>
            <p:ph type="subTitle" idx="1"/>
          </p:nvPr>
        </p:nvSpPr>
        <p:spPr>
          <a:xfrm>
            <a:off x="1881198" y="4433100"/>
            <a:ext cx="3861575" cy="602400"/>
          </a:xfrm>
          <a:prstGeom prst="rect">
            <a:avLst/>
          </a:prstGeom>
        </p:spPr>
        <p:txBody>
          <a:bodyPr spcFirstLastPara="1" wrap="square" lIns="0" tIns="0" rIns="0" bIns="91425" anchor="t" anchorCtr="0">
            <a:normAutofit/>
          </a:bodyPr>
          <a:lstStyle/>
          <a:p>
            <a:pPr marL="0" lvl="0" indent="0" algn="l" rtl="0">
              <a:spcBef>
                <a:spcPct val="0"/>
              </a:spcBef>
              <a:spcAft>
                <a:spcPts val="1000"/>
              </a:spcAft>
              <a:buNone/>
            </a:pPr>
            <a:r>
              <a:rPr lang="es-ES" sz="900" b="0" i="0" strike="noStrike" cap="none" spc="0" baseline="0">
                <a:solidFill>
                  <a:srgbClr val="007E71"/>
                </a:solidFill>
                <a:effectLst/>
                <a:latin typeface="Montserrat Medium"/>
                <a:ea typeface="Montserrat Medium"/>
                <a:cs typeface="Montserrat Medium"/>
              </a:rPr>
              <a:t>Campus Macaé - por Raphael Pizzino</a:t>
            </a:r>
          </a:p>
        </p:txBody>
      </p:sp>
      <p:pic>
        <p:nvPicPr>
          <p:cNvPr id="3" name="Espaço Reservado para Imagem 2"/>
          <p:cNvPicPr>
            <a:picLocks noGrp="1" noChangeAspect="1"/>
          </p:cNvPicPr>
          <p:nvPr>
            <p:ph type="pic" idx="2"/>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74530618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17"/>
          <p:cNvSpPr txBox="1">
            <a:spLocks noGrp="1"/>
          </p:cNvSpPr>
          <p:nvPr>
            <p:ph type="title"/>
          </p:nvPr>
        </p:nvSpPr>
        <p:spPr>
          <a:xfrm>
            <a:off x="930300" y="383575"/>
            <a:ext cx="3545906" cy="710400"/>
          </a:xfrm>
          <a:prstGeom prst="rect">
            <a:avLst/>
          </a:prstGeom>
        </p:spPr>
        <p:txBody>
          <a:bodyPr spcFirstLastPara="1" wrap="square" lIns="0" tIns="91425" rIns="91425" bIns="91425" anchor="b" anchorCtr="0">
            <a:noAutofit/>
          </a:bodyPr>
          <a:lstStyle/>
          <a:p>
            <a:pPr marL="0" lvl="0" indent="0" algn="l" rtl="0">
              <a:spcBef>
                <a:spcPct val="0"/>
              </a:spcBef>
              <a:spcAft>
                <a:spcPct val="0"/>
              </a:spcAft>
              <a:buNone/>
            </a:pPr>
            <a:r>
              <a:rPr lang="es-ES" sz="2000" b="1" i="0" strike="noStrike" cap="none" spc="0" baseline="0">
                <a:solidFill>
                  <a:srgbClr val="007E71"/>
                </a:solidFill>
                <a:effectLst/>
                <a:latin typeface="Montserrat"/>
                <a:ea typeface="Montserrat"/>
                <a:cs typeface="Montserrat"/>
              </a:rPr>
              <a:t>Complejo de formación de profesores</a:t>
            </a:r>
          </a:p>
        </p:txBody>
      </p:sp>
      <p:sp>
        <p:nvSpPr>
          <p:cNvPr id="185"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ct val="0"/>
              </a:spcBef>
              <a:spcAft>
                <a:spcPct val="0"/>
              </a:spcAft>
              <a:buNone/>
            </a:pPr>
            <a:fld id="{00000000-1234-1234-1234-123412341234}" type="slidenum">
              <a:rPr lang="en"/>
              <a:t>18</a:t>
            </a:fld>
            <a:endParaRPr>
              <a:solidFill>
                <a:schemeClr val="accent1"/>
              </a:solidFill>
            </a:endParaRPr>
          </a:p>
        </p:txBody>
      </p:sp>
      <p:sp>
        <p:nvSpPr>
          <p:cNvPr id="186" name="Google Shape;186;p17"/>
          <p:cNvSpPr txBox="1">
            <a:spLocks noGrp="1"/>
          </p:cNvSpPr>
          <p:nvPr>
            <p:ph type="subTitle" idx="3"/>
          </p:nvPr>
        </p:nvSpPr>
        <p:spPr>
          <a:xfrm>
            <a:off x="1881200" y="4433100"/>
            <a:ext cx="1576703" cy="602400"/>
          </a:xfrm>
          <a:prstGeom prst="rect">
            <a:avLst/>
          </a:prstGeom>
        </p:spPr>
        <p:txBody>
          <a:bodyPr spcFirstLastPara="1" wrap="square" lIns="0" tIns="0" rIns="0" bIns="91425" anchor="t" anchorCtr="0">
            <a:normAutofit fontScale="92500" lnSpcReduction="10000"/>
          </a:bodyPr>
          <a:lstStyle/>
          <a:p>
            <a:pPr marL="0" lvl="0" indent="0">
              <a:spcAft>
                <a:spcPts val="1000"/>
              </a:spcAft>
            </a:pPr>
            <a:r>
              <a:rPr lang="es-ES" sz="1000" b="0" i="0" strike="noStrike" cap="none" spc="0" baseline="0">
                <a:solidFill>
                  <a:srgbClr val="007E71"/>
                </a:solidFill>
                <a:effectLst/>
                <a:latin typeface="Montserrat Medium"/>
                <a:ea typeface="Montserrat Medium"/>
                <a:cs typeface="Montserrat Medium"/>
              </a:rPr>
              <a:t>Foto – Fuente https://formacaodeprofessores.ufrj.br/</a:t>
            </a:r>
          </a:p>
        </p:txBody>
      </p:sp>
      <p:pic>
        <p:nvPicPr>
          <p:cNvPr id="4" name="Espaço Reservado para Imagem 3"/>
          <p:cNvPicPr>
            <a:picLocks noGrp="1" noChangeAspect="1"/>
          </p:cNvPicPr>
          <p:nvPr>
            <p:ph type="pic" idx="2"/>
          </p:nvPr>
        </p:nvPicPr>
        <p:blipFill>
          <a:blip r:embed="rId3" cstate="email">
            <a:extLst>
              <a:ext uri="{28A0092B-C50C-407E-A947-70E740481C1C}">
                <a14:useLocalDpi xmlns:a14="http://schemas.microsoft.com/office/drawing/2010/main"/>
              </a:ext>
            </a:extLst>
          </a:blip>
          <a:srcRect/>
          <a:stretch>
            <a:fillRect/>
          </a:stretch>
        </p:blipFill>
        <p:spPr/>
      </p:pic>
      <p:pic>
        <p:nvPicPr>
          <p:cNvPr id="3075" name="Picture 3" descr="C:\Users\ramonmarins\Desktop\logo-cfp-completa-horizontal.pn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1786523" y="3466009"/>
            <a:ext cx="1346004" cy="470261"/>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176;p16"/>
          <p:cNvSpPr txBox="1"/>
          <p:nvPr/>
        </p:nvSpPr>
        <p:spPr>
          <a:xfrm>
            <a:off x="760925" y="1224437"/>
            <a:ext cx="3397200" cy="1788729"/>
          </a:xfrm>
          <a:prstGeom prst="rect">
            <a:avLst/>
          </a:prstGeom>
          <a:noFill/>
          <a:ln>
            <a:noFill/>
          </a:ln>
        </p:spPr>
        <p:txBody>
          <a:bodyPr spcFirstLastPara="1" wrap="square" lIns="91425" tIns="0" rIns="91425" bIns="0" anchor="t" anchorCtr="0">
            <a:normAutofit/>
          </a:bodyPr>
          <a:lstStyle>
            <a:defPPr marR="0" lvl="0" algn="l" rtl="0">
              <a:lnSpc>
                <a:spcPct val="100000"/>
              </a:lnSpc>
              <a:spcBef>
                <a:spcPct val="0"/>
              </a:spcBef>
              <a:spcAft>
                <a:spcPct val="0"/>
              </a:spcAft>
            </a:defPPr>
            <a:lvl1pPr marL="457200" marR="0" lvl="0" indent="-298450" algn="l" rtl="0">
              <a:lnSpc>
                <a:spcPct val="115000"/>
              </a:lnSpc>
              <a:spcBef>
                <a:spcPct val="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1pPr>
            <a:lvl2pPr marL="914400" marR="0" lvl="1" indent="-298450" algn="l" rtl="0">
              <a:lnSpc>
                <a:spcPct val="115000"/>
              </a:lnSpc>
              <a:spcBef>
                <a:spcPts val="100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2pPr>
            <a:lvl3pPr marL="1371600" marR="0" lvl="2" indent="-298450" algn="l" rtl="0">
              <a:lnSpc>
                <a:spcPct val="115000"/>
              </a:lnSpc>
              <a:spcBef>
                <a:spcPts val="100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3pPr>
            <a:lvl4pPr marL="1828800" marR="0" lvl="3" indent="-298450" algn="l" rtl="0">
              <a:lnSpc>
                <a:spcPct val="115000"/>
              </a:lnSpc>
              <a:spcBef>
                <a:spcPts val="100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4pPr>
            <a:lvl5pPr marL="2286000" marR="0" lvl="4" indent="-298450" algn="l" rtl="0">
              <a:lnSpc>
                <a:spcPct val="115000"/>
              </a:lnSpc>
              <a:spcBef>
                <a:spcPts val="100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5pPr>
            <a:lvl6pPr marL="2743200" marR="0" lvl="5" indent="-298450" algn="l" rtl="0">
              <a:lnSpc>
                <a:spcPct val="115000"/>
              </a:lnSpc>
              <a:spcBef>
                <a:spcPts val="100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6pPr>
            <a:lvl7pPr marL="3200400" marR="0" lvl="6" indent="-298450" algn="l" rtl="0">
              <a:lnSpc>
                <a:spcPct val="115000"/>
              </a:lnSpc>
              <a:spcBef>
                <a:spcPts val="100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7pPr>
            <a:lvl8pPr marL="3657600" marR="0" lvl="7" indent="-298450" algn="l" rtl="0">
              <a:lnSpc>
                <a:spcPct val="115000"/>
              </a:lnSpc>
              <a:spcBef>
                <a:spcPts val="100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8pPr>
            <a:lvl9pPr marL="4114800" marR="0" lvl="8" indent="-298450" algn="l" rtl="0">
              <a:lnSpc>
                <a:spcPct val="115000"/>
              </a:lnSpc>
              <a:spcBef>
                <a:spcPts val="1000"/>
              </a:spcBef>
              <a:spcAft>
                <a:spcPts val="100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9pPr>
          </a:lstStyle>
          <a:p>
            <a:pPr marL="158750" indent="0" fontAlgn="base">
              <a:buNone/>
            </a:pPr>
            <a:r>
              <a:rPr lang="es-ES" sz="1100" b="0" i="0" strike="noStrike" cap="none" spc="0" baseline="0">
                <a:solidFill>
                  <a:srgbClr val="003366"/>
                </a:solidFill>
                <a:effectLst/>
                <a:latin typeface="Montserrat"/>
                <a:ea typeface="Montserrat"/>
                <a:cs typeface="Montserrat"/>
              </a:rPr>
              <a:t>Reúne a las escuelas y facultades responsables de las carreras de enseñanza, la Facultad de Educación (FE) y la Escuela Laboratorio (CAp) de la UFRJ para trabajar con las demás instituciones asociadas y el sistema de educación pública con el fin de promover la formación inicial y continua de los docentes.</a:t>
            </a:r>
          </a:p>
        </p:txBody>
      </p:sp>
    </p:spTree>
    <p:extLst>
      <p:ext uri="{BB962C8B-B14F-4D97-AF65-F5344CB8AC3E}">
        <p14:creationId xmlns:p14="http://schemas.microsoft.com/office/powerpoint/2010/main" val="419009843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17"/>
          <p:cNvSpPr txBox="1">
            <a:spLocks noGrp="1"/>
          </p:cNvSpPr>
          <p:nvPr>
            <p:ph type="title"/>
          </p:nvPr>
        </p:nvSpPr>
        <p:spPr>
          <a:xfrm>
            <a:off x="930300" y="383575"/>
            <a:ext cx="3249600" cy="710400"/>
          </a:xfrm>
          <a:prstGeom prst="rect">
            <a:avLst/>
          </a:prstGeom>
        </p:spPr>
        <p:txBody>
          <a:bodyPr spcFirstLastPara="1" wrap="square" lIns="0" tIns="91425" rIns="91425" bIns="91425" anchor="b" anchorCtr="0">
            <a:normAutofit/>
          </a:bodyPr>
          <a:lstStyle/>
          <a:p>
            <a:pPr marL="0" lvl="0" indent="0" algn="l" rtl="0">
              <a:spcBef>
                <a:spcPct val="0"/>
              </a:spcBef>
              <a:spcAft>
                <a:spcPct val="0"/>
              </a:spcAft>
              <a:buNone/>
            </a:pPr>
            <a:r>
              <a:rPr lang="es-ES" sz="2000" b="1" i="0" strike="noStrike" cap="none" spc="0" baseline="0">
                <a:solidFill>
                  <a:srgbClr val="007E71"/>
                </a:solidFill>
                <a:effectLst/>
                <a:latin typeface="Montserrat"/>
                <a:ea typeface="Montserrat"/>
                <a:cs typeface="Montserrat"/>
              </a:rPr>
              <a:t>Complejo Hospitalario</a:t>
            </a:r>
          </a:p>
        </p:txBody>
      </p:sp>
      <p:sp>
        <p:nvSpPr>
          <p:cNvPr id="185"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ct val="0"/>
              </a:spcBef>
              <a:spcAft>
                <a:spcPct val="0"/>
              </a:spcAft>
              <a:buNone/>
            </a:pPr>
            <a:fld id="{00000000-1234-1234-1234-123412341234}" type="slidenum">
              <a:rPr lang="en"/>
              <a:t>19</a:t>
            </a:fld>
            <a:endParaRPr>
              <a:solidFill>
                <a:schemeClr val="accent1"/>
              </a:solidFill>
            </a:endParaRPr>
          </a:p>
        </p:txBody>
      </p:sp>
      <p:sp>
        <p:nvSpPr>
          <p:cNvPr id="186" name="Google Shape;186;p17"/>
          <p:cNvSpPr txBox="1">
            <a:spLocks noGrp="1"/>
          </p:cNvSpPr>
          <p:nvPr>
            <p:ph type="subTitle" idx="3"/>
          </p:nvPr>
        </p:nvSpPr>
        <p:spPr>
          <a:xfrm>
            <a:off x="1881200" y="4433100"/>
            <a:ext cx="2458600" cy="602400"/>
          </a:xfrm>
          <a:prstGeom prst="rect">
            <a:avLst/>
          </a:prstGeom>
        </p:spPr>
        <p:txBody>
          <a:bodyPr spcFirstLastPara="1" wrap="square" lIns="0" tIns="0" rIns="0" bIns="91425" anchor="t" anchorCtr="0">
            <a:normAutofit fontScale="77500" lnSpcReduction="20000"/>
          </a:bodyPr>
          <a:lstStyle/>
          <a:p>
            <a:pPr marL="0" lvl="0" indent="0">
              <a:spcAft>
                <a:spcPts val="1000"/>
              </a:spcAft>
            </a:pPr>
            <a:r>
              <a:rPr lang="es-ES" sz="1000" b="0" i="0" strike="noStrike" cap="none" spc="0" baseline="0">
                <a:solidFill>
                  <a:srgbClr val="007E71"/>
                </a:solidFill>
                <a:effectLst/>
                <a:latin typeface="Montserrat Medium"/>
                <a:ea typeface="Montserrat Medium"/>
                <a:cs typeface="Montserrat Medium"/>
              </a:rPr>
              <a:t>Padre sostiene a su hijo en el método padre canguro en una unidad del complejo hospitalario – Por William Santos.</a:t>
            </a:r>
          </a:p>
        </p:txBody>
      </p:sp>
      <p:pic>
        <p:nvPicPr>
          <p:cNvPr id="7" name="Espaço Reservado para Imagem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573800" y="0"/>
            <a:ext cx="4570200" cy="5143500"/>
          </a:xfrm>
          <a:prstGeom prst="rect">
            <a:avLst/>
          </a:prstGeom>
          <a:noFill/>
          <a:ln>
            <a:noFill/>
          </a:ln>
        </p:spPr>
      </p:pic>
      <p:sp>
        <p:nvSpPr>
          <p:cNvPr id="2" name="Espaço Reservado para Imagem 1"/>
          <p:cNvSpPr>
            <a:spLocks noGrp="1"/>
          </p:cNvSpPr>
          <p:nvPr>
            <p:ph type="pic" idx="2"/>
          </p:nvPr>
        </p:nvSpPr>
        <p:spPr/>
        <p:txBody>
          <a:bodyPr/>
          <a:lstStyle/>
          <a:p>
            <a:endParaRPr/>
          </a:p>
        </p:txBody>
      </p:sp>
      <p:sp>
        <p:nvSpPr>
          <p:cNvPr id="9" name="Google Shape;176;p16"/>
          <p:cNvSpPr txBox="1"/>
          <p:nvPr/>
        </p:nvSpPr>
        <p:spPr>
          <a:xfrm>
            <a:off x="942600" y="1183650"/>
            <a:ext cx="3397200" cy="2776200"/>
          </a:xfrm>
          <a:prstGeom prst="rect">
            <a:avLst/>
          </a:prstGeom>
          <a:noFill/>
          <a:ln>
            <a:noFill/>
          </a:ln>
        </p:spPr>
        <p:txBody>
          <a:bodyPr spcFirstLastPara="1" wrap="square" lIns="91425" tIns="0" rIns="91425" bIns="0" anchor="t" anchorCtr="0">
            <a:normAutofit/>
          </a:bodyPr>
          <a:lstStyle>
            <a:defPPr marR="0" lvl="0" algn="l" rtl="0">
              <a:lnSpc>
                <a:spcPct val="100000"/>
              </a:lnSpc>
              <a:spcBef>
                <a:spcPct val="0"/>
              </a:spcBef>
              <a:spcAft>
                <a:spcPct val="0"/>
              </a:spcAft>
            </a:defPPr>
            <a:lvl1pPr marL="457200" marR="0" lvl="0" indent="-298450" algn="l" rtl="0">
              <a:lnSpc>
                <a:spcPct val="115000"/>
              </a:lnSpc>
              <a:spcBef>
                <a:spcPct val="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1pPr>
            <a:lvl2pPr marL="914400" marR="0" lvl="1" indent="-298450" algn="l" rtl="0">
              <a:lnSpc>
                <a:spcPct val="115000"/>
              </a:lnSpc>
              <a:spcBef>
                <a:spcPts val="100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2pPr>
            <a:lvl3pPr marL="1371600" marR="0" lvl="2" indent="-298450" algn="l" rtl="0">
              <a:lnSpc>
                <a:spcPct val="115000"/>
              </a:lnSpc>
              <a:spcBef>
                <a:spcPts val="100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3pPr>
            <a:lvl4pPr marL="1828800" marR="0" lvl="3" indent="-298450" algn="l" rtl="0">
              <a:lnSpc>
                <a:spcPct val="115000"/>
              </a:lnSpc>
              <a:spcBef>
                <a:spcPts val="100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4pPr>
            <a:lvl5pPr marL="2286000" marR="0" lvl="4" indent="-298450" algn="l" rtl="0">
              <a:lnSpc>
                <a:spcPct val="115000"/>
              </a:lnSpc>
              <a:spcBef>
                <a:spcPts val="100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5pPr>
            <a:lvl6pPr marL="2743200" marR="0" lvl="5" indent="-298450" algn="l" rtl="0">
              <a:lnSpc>
                <a:spcPct val="115000"/>
              </a:lnSpc>
              <a:spcBef>
                <a:spcPts val="100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6pPr>
            <a:lvl7pPr marL="3200400" marR="0" lvl="6" indent="-298450" algn="l" rtl="0">
              <a:lnSpc>
                <a:spcPct val="115000"/>
              </a:lnSpc>
              <a:spcBef>
                <a:spcPts val="100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7pPr>
            <a:lvl8pPr marL="3657600" marR="0" lvl="7" indent="-298450" algn="l" rtl="0">
              <a:lnSpc>
                <a:spcPct val="115000"/>
              </a:lnSpc>
              <a:spcBef>
                <a:spcPts val="100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8pPr>
            <a:lvl9pPr marL="4114800" marR="0" lvl="8" indent="-298450" algn="l" rtl="0">
              <a:lnSpc>
                <a:spcPct val="115000"/>
              </a:lnSpc>
              <a:spcBef>
                <a:spcPts val="1000"/>
              </a:spcBef>
              <a:spcAft>
                <a:spcPts val="100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9pPr>
          </a:lstStyle>
          <a:p>
            <a:pPr marL="0" indent="0">
              <a:spcAft>
                <a:spcPts val="1000"/>
              </a:spcAft>
              <a:buFont typeface="Montserrat"/>
              <a:buNone/>
            </a:pPr>
            <a:r>
              <a:rPr lang="es-ES" sz="1100" b="0" i="0" strike="noStrike" cap="none" spc="0" baseline="0">
                <a:solidFill>
                  <a:srgbClr val="003366"/>
                </a:solidFill>
                <a:effectLst/>
                <a:latin typeface="Montserrat"/>
                <a:ea typeface="Montserrat"/>
                <a:cs typeface="Montserrat"/>
              </a:rPr>
              <a:t>La UFRJ reconoce su misión de responder a los principales problemas de salud del país, reuniendo a su personal de las más diversas áreas del conocimiento en institutos dedicados a brindar o proponer soluciones en salud. </a:t>
            </a:r>
          </a:p>
          <a:p>
            <a:pPr marL="0" indent="0">
              <a:spcAft>
                <a:spcPts val="1000"/>
              </a:spcAft>
              <a:buFont typeface="Montserrat"/>
              <a:buNone/>
            </a:pPr>
            <a:r>
              <a:rPr lang="es-ES" sz="1100" b="0" i="0" strike="noStrike" cap="none" spc="0" baseline="0">
                <a:solidFill>
                  <a:srgbClr val="003366"/>
                </a:solidFill>
                <a:effectLst/>
                <a:latin typeface="Montserrat"/>
                <a:ea typeface="Montserrat"/>
                <a:cs typeface="Montserrat"/>
              </a:rPr>
              <a:t>Las unidades del Complejo Hospitalario ofrecen atención médica gratuita al público en general a través del Sistema Único de Salud.</a:t>
            </a:r>
          </a:p>
        </p:txBody>
      </p:sp>
    </p:spTree>
    <p:extLst>
      <p:ext uri="{BB962C8B-B14F-4D97-AF65-F5344CB8AC3E}">
        <p14:creationId xmlns:p14="http://schemas.microsoft.com/office/powerpoint/2010/main" val="89450422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9" name="Google Shape;169;p15"/>
          <p:cNvSpPr txBox="1">
            <a:spLocks noGrp="1"/>
          </p:cNvSpPr>
          <p:nvPr>
            <p:ph type="ctrTitle"/>
          </p:nvPr>
        </p:nvSpPr>
        <p:spPr>
          <a:xfrm>
            <a:off x="906050" y="1463909"/>
            <a:ext cx="7732928" cy="1967926"/>
          </a:xfrm>
          <a:prstGeom prst="rect">
            <a:avLst/>
          </a:prstGeom>
          <a:solidFill>
            <a:srgbClr val="FFFFFF"/>
          </a:solidFill>
        </p:spPr>
        <p:txBody>
          <a:bodyPr spcFirstLastPara="1" wrap="square" lIns="0" tIns="457200" rIns="457200" bIns="457200" anchor="ctr" anchorCtr="0">
            <a:spAutoFit/>
          </a:bodyPr>
          <a:lstStyle/>
          <a:p>
            <a:pPr lvl="0"/>
            <a:r>
              <a:rPr lang="es-ES" sz="3000" b="1" i="0" strike="noStrike" cap="none" spc="0" baseline="0">
                <a:solidFill>
                  <a:srgbClr val="007E71"/>
                </a:solidFill>
                <a:effectLst/>
                <a:latin typeface="Montserrat"/>
                <a:ea typeface="Montserrat"/>
                <a:cs typeface="Montserrat"/>
              </a:rPr>
              <a:t>“... un recorrido por la historia de Brasil.”  </a:t>
            </a:r>
            <a:r>
              <a:rPr lang="es-ES" sz="2400" b="1" i="0" strike="noStrike" cap="none" spc="0" baseline="0">
                <a:solidFill>
                  <a:srgbClr val="007E71"/>
                </a:solidFill>
                <a:effectLst/>
                <a:latin typeface="Montserrat"/>
                <a:ea typeface="Montserrat"/>
                <a:cs typeface="Montserrat"/>
              </a:rPr>
              <a:t>(Antonio Oliveira - FACC/UFRJ)</a:t>
            </a:r>
            <a:r>
              <a:rPr lang="es-ES" sz="3000" b="1" i="0" strike="noStrike" cap="none" spc="0" baseline="0">
                <a:solidFill>
                  <a:srgbClr val="007E71"/>
                </a:solidFill>
                <a:effectLst/>
                <a:latin typeface="Montserrat"/>
                <a:ea typeface="Montserrat"/>
                <a:cs typeface="Montserrat"/>
              </a:rPr>
              <a:t> </a:t>
            </a:r>
          </a:p>
        </p:txBody>
      </p:sp>
      <p:sp>
        <p:nvSpPr>
          <p:cNvPr id="4"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ct val="0"/>
              </a:spcBef>
              <a:spcAft>
                <a:spcPct val="0"/>
              </a:spcAft>
              <a:buNone/>
            </a:pPr>
            <a:fld id="{00000000-1234-1234-1234-123412341234}" type="slidenum">
              <a:rPr lang="en"/>
              <a:t>2</a:t>
            </a:fld>
            <a:endParaRPr>
              <a:solidFill>
                <a:schemeClr val="accent1"/>
              </a:solidFill>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17"/>
          <p:cNvSpPr txBox="1">
            <a:spLocks noGrp="1"/>
          </p:cNvSpPr>
          <p:nvPr>
            <p:ph type="title"/>
          </p:nvPr>
        </p:nvSpPr>
        <p:spPr>
          <a:xfrm>
            <a:off x="930300" y="383575"/>
            <a:ext cx="3249600" cy="710400"/>
          </a:xfrm>
          <a:prstGeom prst="rect">
            <a:avLst/>
          </a:prstGeom>
        </p:spPr>
        <p:txBody>
          <a:bodyPr spcFirstLastPara="1" wrap="square" lIns="0" tIns="91425" rIns="91425" bIns="91425" anchor="b" anchorCtr="0">
            <a:normAutofit/>
          </a:bodyPr>
          <a:lstStyle/>
          <a:p>
            <a:pPr marL="0" lvl="0" indent="0" algn="l" rtl="0">
              <a:spcBef>
                <a:spcPct val="0"/>
              </a:spcBef>
              <a:spcAft>
                <a:spcPct val="0"/>
              </a:spcAft>
              <a:buNone/>
            </a:pPr>
            <a:r>
              <a:rPr lang="es-ES" sz="2000" b="1" i="0" strike="noStrike" cap="none" spc="0" baseline="0">
                <a:solidFill>
                  <a:srgbClr val="007E71"/>
                </a:solidFill>
                <a:effectLst/>
                <a:latin typeface="Montserrat"/>
                <a:ea typeface="Montserrat"/>
                <a:cs typeface="Montserrat"/>
              </a:rPr>
              <a:t>Complejo en números</a:t>
            </a:r>
          </a:p>
        </p:txBody>
      </p:sp>
      <p:sp>
        <p:nvSpPr>
          <p:cNvPr id="184" name="Google Shape;184;p17"/>
          <p:cNvSpPr txBox="1">
            <a:spLocks noGrp="1"/>
          </p:cNvSpPr>
          <p:nvPr>
            <p:ph type="body" idx="1"/>
          </p:nvPr>
        </p:nvSpPr>
        <p:spPr>
          <a:xfrm>
            <a:off x="820680" y="1113300"/>
            <a:ext cx="3231600" cy="2916900"/>
          </a:xfrm>
          <a:prstGeom prst="rect">
            <a:avLst/>
          </a:prstGeom>
        </p:spPr>
        <p:txBody>
          <a:bodyPr spcFirstLastPara="1" wrap="square" lIns="91425" tIns="0" rIns="91425" bIns="0" anchor="t" anchorCtr="0">
            <a:normAutofit/>
          </a:bodyPr>
          <a:lstStyle/>
          <a:p>
            <a:pPr marL="158750" indent="0">
              <a:spcBef>
                <a:spcPts val="1000"/>
              </a:spcBef>
              <a:buNone/>
            </a:pPr>
            <a:r>
              <a:rPr lang="es-ES" sz="1100" b="0" i="0" strike="noStrike" cap="none" spc="0" baseline="0">
                <a:solidFill>
                  <a:srgbClr val="003366"/>
                </a:solidFill>
                <a:effectLst/>
                <a:latin typeface="Montserrat"/>
                <a:ea typeface="Montserrat"/>
                <a:cs typeface="Montserrat"/>
              </a:rPr>
              <a:t>Considerando solo la red hospitalaria en 2021, hubo:</a:t>
            </a:r>
          </a:p>
          <a:p>
            <a:pPr>
              <a:spcBef>
                <a:spcPts val="1000"/>
              </a:spcBef>
            </a:pPr>
            <a:r>
              <a:rPr lang="es-ES" sz="1100" b="0" i="0" strike="noStrike" cap="none" spc="0" baseline="0">
                <a:solidFill>
                  <a:srgbClr val="003366"/>
                </a:solidFill>
                <a:effectLst/>
                <a:latin typeface="Montserrat"/>
                <a:ea typeface="Montserrat"/>
                <a:cs typeface="Montserrat"/>
              </a:rPr>
              <a:t>casi 5.000 cirugías;</a:t>
            </a:r>
          </a:p>
          <a:p>
            <a:pPr>
              <a:spcBef>
                <a:spcPts val="1000"/>
              </a:spcBef>
            </a:pPr>
            <a:r>
              <a:rPr lang="es-ES" sz="1100" b="0" i="0" strike="noStrike" cap="none" spc="0" baseline="0">
                <a:solidFill>
                  <a:srgbClr val="003366"/>
                </a:solidFill>
                <a:effectLst/>
                <a:latin typeface="Montserrat"/>
                <a:ea typeface="Montserrat"/>
                <a:cs typeface="Montserrat"/>
              </a:rPr>
              <a:t>más de 8.500 ingresos hospitalarios;</a:t>
            </a:r>
          </a:p>
          <a:p>
            <a:pPr marL="457200" lvl="0" indent="-298450" algn="l" rtl="0">
              <a:spcBef>
                <a:spcPts val="1000"/>
              </a:spcBef>
              <a:spcAft>
                <a:spcPct val="0"/>
              </a:spcAft>
              <a:buSzPts val="1100"/>
              <a:buChar char="●"/>
            </a:pPr>
            <a:r>
              <a:rPr lang="es-ES" sz="1100" b="0" i="0" strike="noStrike" cap="none" spc="0" baseline="0">
                <a:solidFill>
                  <a:srgbClr val="003366"/>
                </a:solidFill>
                <a:effectLst/>
                <a:latin typeface="Montserrat"/>
                <a:ea typeface="Montserrat"/>
                <a:cs typeface="Montserrat"/>
              </a:rPr>
              <a:t>más de 10.000 atenciones de emergencia en el hospital;</a:t>
            </a:r>
          </a:p>
          <a:p>
            <a:pPr marL="457200" lvl="0" indent="-298450" algn="l" rtl="0">
              <a:spcBef>
                <a:spcPts val="1000"/>
              </a:spcBef>
              <a:spcAft>
                <a:spcPct val="0"/>
              </a:spcAft>
              <a:buSzPts val="1100"/>
              <a:buChar char="●"/>
            </a:pPr>
            <a:r>
              <a:rPr lang="es-ES" sz="1100" b="0" i="0" strike="noStrike" cap="none" spc="0" baseline="0">
                <a:solidFill>
                  <a:srgbClr val="003366"/>
                </a:solidFill>
                <a:effectLst/>
                <a:latin typeface="Montserrat"/>
                <a:ea typeface="Montserrat"/>
                <a:cs typeface="Montserrat"/>
              </a:rPr>
              <a:t>más de 172.000 consultas.</a:t>
            </a:r>
          </a:p>
          <a:p>
            <a:pPr marL="0" lvl="0" indent="0" algn="l" rtl="0">
              <a:spcBef>
                <a:spcPts val="1000"/>
              </a:spcBef>
              <a:spcAft>
                <a:spcPct val="0"/>
              </a:spcAft>
              <a:buNone/>
            </a:pPr>
            <a:endParaRPr/>
          </a:p>
          <a:p>
            <a:pPr marL="0" lvl="0" indent="0" algn="l" rtl="0">
              <a:spcBef>
                <a:spcPts val="1000"/>
              </a:spcBef>
              <a:spcAft>
                <a:spcPts val="1000"/>
              </a:spcAft>
              <a:buNone/>
            </a:pPr>
            <a:endParaRPr/>
          </a:p>
        </p:txBody>
      </p:sp>
      <p:sp>
        <p:nvSpPr>
          <p:cNvPr id="185"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ct val="0"/>
              </a:spcBef>
              <a:spcAft>
                <a:spcPct val="0"/>
              </a:spcAft>
              <a:buNone/>
            </a:pPr>
            <a:fld id="{00000000-1234-1234-1234-123412341234}" type="slidenum">
              <a:rPr lang="en"/>
              <a:t>20</a:t>
            </a:fld>
            <a:endParaRPr>
              <a:solidFill>
                <a:schemeClr val="accent1"/>
              </a:solidFill>
            </a:endParaRPr>
          </a:p>
        </p:txBody>
      </p:sp>
      <p:sp>
        <p:nvSpPr>
          <p:cNvPr id="186" name="Google Shape;186;p17"/>
          <p:cNvSpPr txBox="1">
            <a:spLocks noGrp="1"/>
          </p:cNvSpPr>
          <p:nvPr>
            <p:ph type="subTitle" idx="3"/>
          </p:nvPr>
        </p:nvSpPr>
        <p:spPr>
          <a:xfrm>
            <a:off x="1881200" y="4433100"/>
            <a:ext cx="1612500" cy="602400"/>
          </a:xfrm>
          <a:prstGeom prst="rect">
            <a:avLst/>
          </a:prstGeom>
        </p:spPr>
        <p:txBody>
          <a:bodyPr spcFirstLastPara="1" wrap="square" lIns="0" tIns="0" rIns="0" bIns="91425" anchor="t" anchorCtr="0">
            <a:noAutofit/>
          </a:bodyPr>
          <a:lstStyle/>
          <a:p>
            <a:pPr marL="0" lvl="0" indent="0">
              <a:spcAft>
                <a:spcPts val="1000"/>
              </a:spcAft>
            </a:pPr>
            <a:r>
              <a:rPr lang="es-ES" sz="900" b="0" i="0" strike="noStrike" cap="none" spc="0" baseline="0">
                <a:solidFill>
                  <a:srgbClr val="007E71"/>
                </a:solidFill>
                <a:effectLst/>
                <a:latin typeface="Montserrat Medium"/>
                <a:ea typeface="Montserrat Medium"/>
                <a:cs typeface="Montserrat Medium"/>
              </a:rPr>
              <a:t>Estudiante de Medicina en el Hospital Universitario – Por Raphael Pizzino.</a:t>
            </a:r>
          </a:p>
        </p:txBody>
      </p:sp>
      <p:pic>
        <p:nvPicPr>
          <p:cNvPr id="7" name="Espaço Reservado para Imagem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573800" y="0"/>
            <a:ext cx="4570200" cy="5143500"/>
          </a:xfrm>
          <a:prstGeom prst="rect">
            <a:avLst/>
          </a:prstGeom>
          <a:noFill/>
          <a:ln>
            <a:noFill/>
          </a:ln>
        </p:spPr>
      </p:pic>
      <p:sp>
        <p:nvSpPr>
          <p:cNvPr id="2" name="Espaço Reservado para Imagem 1"/>
          <p:cNvSpPr>
            <a:spLocks noGrp="1"/>
          </p:cNvSpPr>
          <p:nvPr>
            <p:ph type="pic" idx="2"/>
          </p:nvPr>
        </p:nvSpPr>
        <p:spPr>
          <a:xfrm>
            <a:off x="4573800" y="0"/>
            <a:ext cx="4570200" cy="5143500"/>
          </a:xfrm>
        </p:spPr>
        <p:txBody>
          <a:bodyPr/>
          <a:lstStyle/>
          <a:p>
            <a:endParaRPr/>
          </a:p>
        </p:txBody>
      </p:sp>
    </p:spTree>
    <p:extLst>
      <p:ext uri="{BB962C8B-B14F-4D97-AF65-F5344CB8AC3E}">
        <p14:creationId xmlns:p14="http://schemas.microsoft.com/office/powerpoint/2010/main" val="169754700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6"/>
          <p:cNvSpPr txBox="1">
            <a:spLocks noGrp="1"/>
          </p:cNvSpPr>
          <p:nvPr>
            <p:ph type="title"/>
          </p:nvPr>
        </p:nvSpPr>
        <p:spPr>
          <a:xfrm>
            <a:off x="930300" y="383575"/>
            <a:ext cx="7283400" cy="710400"/>
          </a:xfrm>
          <a:prstGeom prst="rect">
            <a:avLst/>
          </a:prstGeom>
        </p:spPr>
        <p:txBody>
          <a:bodyPr spcFirstLastPara="1" wrap="square" lIns="0" tIns="91425" rIns="91425" bIns="91425" anchor="b" anchorCtr="0">
            <a:normAutofit/>
          </a:bodyPr>
          <a:lstStyle/>
          <a:p>
            <a:pPr marL="0" lvl="0" indent="0" algn="l" rtl="0">
              <a:spcBef>
                <a:spcPct val="0"/>
              </a:spcBef>
              <a:spcAft>
                <a:spcPct val="0"/>
              </a:spcAft>
              <a:buNone/>
            </a:pPr>
            <a:r>
              <a:rPr lang="es-ES" sz="2000" b="1" i="0" strike="noStrike" cap="none" spc="0" baseline="0">
                <a:solidFill>
                  <a:srgbClr val="007E71"/>
                </a:solidFill>
                <a:effectLst/>
                <a:latin typeface="Montserrat"/>
                <a:ea typeface="Montserrat"/>
                <a:cs typeface="Montserrat"/>
              </a:rPr>
              <a:t>Estructura | Complejo Hospitalario</a:t>
            </a:r>
          </a:p>
        </p:txBody>
      </p:sp>
      <p:sp>
        <p:nvSpPr>
          <p:cNvPr id="175" name="Google Shape;175;p16"/>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ct val="0"/>
              </a:spcBef>
              <a:spcAft>
                <a:spcPct val="0"/>
              </a:spcAft>
              <a:buNone/>
            </a:pPr>
            <a:fld id="{00000000-1234-1234-1234-123412341234}" type="slidenum">
              <a:rPr lang="en"/>
              <a:t>21</a:t>
            </a:fld>
            <a:endParaRPr>
              <a:solidFill>
                <a:schemeClr val="accent1"/>
              </a:solidFill>
            </a:endParaRPr>
          </a:p>
        </p:txBody>
      </p:sp>
      <p:pic>
        <p:nvPicPr>
          <p:cNvPr id="5" name="Picture 2" descr="C:\Users\ramonmarins\Desktop\nova apresentação UFRJ\idt.jp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3699229" y="3302895"/>
            <a:ext cx="965516" cy="56728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ramonmarins\Desktop\nova apresentação UFRJ\ig.pn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4919382" y="3456961"/>
            <a:ext cx="1737093" cy="2681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ramonmarins\Desktop\nova apresentação UFRJ\ippmg.png"/>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3163395" y="4194874"/>
            <a:ext cx="1275441" cy="4533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Users\ramonmarins\Desktop\nova apresentação UFRJ\ipub.jpg"/>
          <p:cNvPicPr>
            <a:picLocks noChangeAspect="1" noChangeArrowheads="1"/>
          </p:cNvPicPr>
          <p:nvPr/>
        </p:nvPicPr>
        <p:blipFill>
          <a:blip r:embed="rId6" cstate="email">
            <a:extLst>
              <a:ext uri="{28A0092B-C50C-407E-A947-70E740481C1C}">
                <a14:useLocalDpi xmlns:a14="http://schemas.microsoft.com/office/drawing/2010/main"/>
              </a:ext>
            </a:extLst>
          </a:blip>
          <a:stretch>
            <a:fillRect/>
          </a:stretch>
        </p:blipFill>
        <p:spPr bwMode="auto">
          <a:xfrm>
            <a:off x="2188986" y="4144935"/>
            <a:ext cx="559058" cy="57676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C:\Users\ramonmarins\Desktop\nova apresentação UFRJ\matesc.jpg"/>
          <p:cNvPicPr>
            <a:picLocks noChangeAspect="1" noChangeArrowheads="1"/>
          </p:cNvPicPr>
          <p:nvPr/>
        </p:nvPicPr>
        <p:blipFill>
          <a:blip r:embed="rId7" cstate="email">
            <a:extLst>
              <a:ext uri="{28A0092B-C50C-407E-A947-70E740481C1C}">
                <a14:useLocalDpi xmlns:a14="http://schemas.microsoft.com/office/drawing/2010/main"/>
              </a:ext>
            </a:extLst>
          </a:blip>
          <a:stretch>
            <a:fillRect/>
          </a:stretch>
        </p:blipFill>
        <p:spPr bwMode="auto">
          <a:xfrm>
            <a:off x="6030397" y="4171578"/>
            <a:ext cx="663932" cy="51091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C:\Users\ramonmarins\Desktop\nova apresentação UFRJ\deolindo couto.png"/>
          <p:cNvPicPr>
            <a:picLocks noChangeAspect="1" noChangeArrowheads="1"/>
          </p:cNvPicPr>
          <p:nvPr/>
        </p:nvPicPr>
        <p:blipFill>
          <a:blip r:embed="rId8" cstate="email">
            <a:extLst>
              <a:ext uri="{28A0092B-C50C-407E-A947-70E740481C1C}">
                <a14:useLocalDpi xmlns:a14="http://schemas.microsoft.com/office/drawing/2010/main"/>
              </a:ext>
            </a:extLst>
          </a:blip>
          <a:stretch>
            <a:fillRect/>
          </a:stretch>
        </p:blipFill>
        <p:spPr bwMode="auto">
          <a:xfrm>
            <a:off x="6737352" y="3311236"/>
            <a:ext cx="551092" cy="55109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C:\Users\ramonmarins\Desktop\nova apresentação UFRJ\hesfa.jpg"/>
          <p:cNvPicPr>
            <a:picLocks noChangeAspect="1" noChangeArrowheads="1"/>
          </p:cNvPicPr>
          <p:nvPr/>
        </p:nvPicPr>
        <p:blipFill>
          <a:blip r:embed="rId9" cstate="email">
            <a:extLst>
              <a:ext uri="{28A0092B-C50C-407E-A947-70E740481C1C}">
                <a14:useLocalDpi xmlns:a14="http://schemas.microsoft.com/office/drawing/2010/main"/>
              </a:ext>
            </a:extLst>
          </a:blip>
          <a:stretch>
            <a:fillRect/>
          </a:stretch>
        </p:blipFill>
        <p:spPr bwMode="auto">
          <a:xfrm>
            <a:off x="2653596" y="3311852"/>
            <a:ext cx="785566" cy="54989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C:\Users\ramonmarins\Desktop\nova apresentação UFRJ\ices.jpg"/>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a:off x="4990860" y="4204099"/>
            <a:ext cx="613752" cy="43054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9" descr="C:\Users\ramonmarins\Desktop\nova apresentação UFRJ\HUCFF.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a:off x="1877887" y="3333821"/>
            <a:ext cx="507243" cy="507243"/>
          </a:xfrm>
          <a:prstGeom prst="rect">
            <a:avLst/>
          </a:prstGeom>
          <a:noFill/>
          <a:extLst>
            <a:ext uri="{909E8E84-426E-40DD-AFC4-6F175D3DCCD1}">
              <a14:hiddenFill xmlns:a14="http://schemas.microsoft.com/office/drawing/2010/main">
                <a:solidFill>
                  <a:srgbClr val="FFFFFF"/>
                </a:solidFill>
              </a14:hiddenFill>
            </a:ext>
          </a:extLst>
        </p:spPr>
      </p:pic>
      <p:sp>
        <p:nvSpPr>
          <p:cNvPr id="15" name="Google Shape;184;p17"/>
          <p:cNvSpPr txBox="1">
            <a:spLocks noGrp="1"/>
          </p:cNvSpPr>
          <p:nvPr>
            <p:ph type="body" idx="1"/>
          </p:nvPr>
        </p:nvSpPr>
        <p:spPr>
          <a:xfrm>
            <a:off x="769330" y="1028414"/>
            <a:ext cx="3523996" cy="1961223"/>
          </a:xfrm>
          <a:prstGeom prst="rect">
            <a:avLst/>
          </a:prstGeom>
        </p:spPr>
        <p:txBody>
          <a:bodyPr spcFirstLastPara="1" wrap="square" lIns="91425" tIns="0" rIns="91425" bIns="0" anchor="t" anchorCtr="0">
            <a:noAutofit/>
          </a:bodyPr>
          <a:lstStyle/>
          <a:p>
            <a:pPr marL="457200" lvl="0" indent="-298450" algn="l" rtl="0">
              <a:spcBef>
                <a:spcPts val="1000"/>
              </a:spcBef>
              <a:spcAft>
                <a:spcPct val="0"/>
              </a:spcAft>
              <a:buSzPts val="1100"/>
              <a:buChar char="●"/>
            </a:pPr>
            <a:r>
              <a:rPr lang="es-ES" sz="1100" b="0" i="0" strike="noStrike" cap="none" spc="0" baseline="0">
                <a:solidFill>
                  <a:srgbClr val="003366"/>
                </a:solidFill>
                <a:effectLst/>
                <a:latin typeface="Montserrat"/>
                <a:ea typeface="Montserrat"/>
                <a:cs typeface="Montserrat"/>
              </a:rPr>
              <a:t>Hospital Universitario Clementino Fraga Filho;</a:t>
            </a:r>
          </a:p>
          <a:p>
            <a:pPr marL="457200" lvl="0" indent="-298450" algn="l" rtl="0">
              <a:spcBef>
                <a:spcPts val="1000"/>
              </a:spcBef>
              <a:spcAft>
                <a:spcPct val="0"/>
              </a:spcAft>
              <a:buSzPts val="1100"/>
              <a:buChar char="●"/>
            </a:pPr>
            <a:r>
              <a:rPr lang="es-ES" sz="1100" b="0" i="0" strike="noStrike" cap="none" spc="0" baseline="0">
                <a:solidFill>
                  <a:srgbClr val="003366"/>
                </a:solidFill>
                <a:effectLst/>
                <a:latin typeface="Montserrat"/>
                <a:ea typeface="Montserrat"/>
                <a:cs typeface="Montserrat"/>
              </a:rPr>
              <a:t>Instituto de Salud São Francisco de Assis;</a:t>
            </a:r>
          </a:p>
          <a:p>
            <a:pPr>
              <a:spcBef>
                <a:spcPts val="1000"/>
              </a:spcBef>
            </a:pPr>
            <a:r>
              <a:rPr lang="es-ES" sz="1100" b="0" i="0" strike="noStrike" cap="none" spc="0" baseline="0">
                <a:solidFill>
                  <a:srgbClr val="003366"/>
                </a:solidFill>
                <a:effectLst/>
                <a:latin typeface="Montserrat"/>
                <a:ea typeface="Montserrat"/>
                <a:cs typeface="Montserrat"/>
              </a:rPr>
              <a:t>Instituto de Enfermedades del Tórax;</a:t>
            </a:r>
          </a:p>
          <a:p>
            <a:pPr marL="457200" lvl="0" indent="-298450" algn="l" rtl="0">
              <a:spcBef>
                <a:spcPts val="1000"/>
              </a:spcBef>
              <a:spcAft>
                <a:spcPct val="0"/>
              </a:spcAft>
              <a:buSzPts val="1100"/>
              <a:buChar char="●"/>
            </a:pPr>
            <a:r>
              <a:rPr lang="es-ES" sz="1100" b="0" i="0" strike="noStrike" cap="none" spc="0" baseline="0">
                <a:solidFill>
                  <a:srgbClr val="003366"/>
                </a:solidFill>
                <a:effectLst/>
                <a:latin typeface="Montserrat"/>
                <a:ea typeface="Montserrat"/>
                <a:cs typeface="Montserrat"/>
              </a:rPr>
              <a:t>Instituto de Ginecología;</a:t>
            </a:r>
          </a:p>
          <a:p>
            <a:pPr>
              <a:spcBef>
                <a:spcPts val="1000"/>
              </a:spcBef>
            </a:pPr>
            <a:r>
              <a:rPr lang="es-ES" sz="1100" b="0" i="0" strike="noStrike" cap="none" spc="0" baseline="0">
                <a:solidFill>
                  <a:srgbClr val="003366"/>
                </a:solidFill>
                <a:effectLst/>
                <a:latin typeface="Montserrat"/>
                <a:ea typeface="Montserrat"/>
                <a:cs typeface="Montserrat"/>
              </a:rPr>
              <a:t>Instituto de Neurología Deolindo Couto;</a:t>
            </a:r>
          </a:p>
          <a:p>
            <a:pPr marL="158750" lvl="0" indent="0" algn="l" rtl="0">
              <a:spcBef>
                <a:spcPts val="1000"/>
              </a:spcBef>
              <a:spcAft>
                <a:spcPct val="0"/>
              </a:spcAft>
              <a:buSzPts val="1100"/>
              <a:buNone/>
            </a:pPr>
            <a:endParaRPr/>
          </a:p>
          <a:p>
            <a:pPr marL="0" lvl="0" indent="0" algn="l" rtl="0">
              <a:spcBef>
                <a:spcPts val="1000"/>
              </a:spcBef>
              <a:spcAft>
                <a:spcPct val="0"/>
              </a:spcAft>
              <a:buNone/>
            </a:pPr>
            <a:endParaRPr/>
          </a:p>
          <a:p>
            <a:pPr marL="0" lvl="0" indent="0" algn="l" rtl="0">
              <a:spcBef>
                <a:spcPts val="1000"/>
              </a:spcBef>
              <a:spcAft>
                <a:spcPct val="0"/>
              </a:spcAft>
              <a:buNone/>
            </a:pPr>
            <a:endParaRPr/>
          </a:p>
          <a:p>
            <a:pPr marL="0" lvl="0" indent="0" algn="l" rtl="0">
              <a:spcBef>
                <a:spcPts val="1000"/>
              </a:spcBef>
              <a:spcAft>
                <a:spcPts val="1000"/>
              </a:spcAft>
              <a:buNone/>
            </a:pPr>
            <a:endParaRPr/>
          </a:p>
        </p:txBody>
      </p:sp>
      <p:sp>
        <p:nvSpPr>
          <p:cNvPr id="18" name="Google Shape;184;p17"/>
          <p:cNvSpPr txBox="1">
            <a:spLocks noGrp="1"/>
          </p:cNvSpPr>
          <p:nvPr>
            <p:ph type="body" idx="1"/>
          </p:nvPr>
        </p:nvSpPr>
        <p:spPr>
          <a:xfrm>
            <a:off x="4323290" y="1051069"/>
            <a:ext cx="3231600" cy="1575411"/>
          </a:xfrm>
          <a:prstGeom prst="rect">
            <a:avLst/>
          </a:prstGeom>
        </p:spPr>
        <p:txBody>
          <a:bodyPr spcFirstLastPara="1" wrap="square" lIns="91425" tIns="0" rIns="91425" bIns="0" anchor="t" anchorCtr="0">
            <a:noAutofit/>
          </a:bodyPr>
          <a:lstStyle/>
          <a:p>
            <a:pPr lvl="0">
              <a:spcBef>
                <a:spcPts val="1000"/>
              </a:spcBef>
            </a:pPr>
            <a:r>
              <a:rPr lang="es-ES" sz="1100" b="0" i="0" strike="noStrike" cap="none" spc="0" baseline="0">
                <a:solidFill>
                  <a:srgbClr val="003366"/>
                </a:solidFill>
                <a:effectLst/>
                <a:latin typeface="Montserrat"/>
                <a:ea typeface="Montserrat"/>
                <a:cs typeface="Montserrat"/>
              </a:rPr>
              <a:t>Instituto de Psiquiatría;</a:t>
            </a:r>
          </a:p>
          <a:p>
            <a:pPr>
              <a:spcBef>
                <a:spcPts val="1000"/>
              </a:spcBef>
            </a:pPr>
            <a:r>
              <a:rPr lang="es-ES" sz="1100" b="0" i="0" strike="noStrike" cap="none" spc="0" baseline="0">
                <a:solidFill>
                  <a:srgbClr val="003366"/>
                </a:solidFill>
                <a:effectLst/>
                <a:latin typeface="Montserrat"/>
                <a:ea typeface="Montserrat"/>
                <a:cs typeface="Montserrat"/>
              </a:rPr>
              <a:t>Instituto Martagão Gesteira de Puericultura y Pediatría;</a:t>
            </a:r>
          </a:p>
          <a:p>
            <a:pPr lvl="0">
              <a:spcBef>
                <a:spcPts val="1000"/>
              </a:spcBef>
            </a:pPr>
            <a:r>
              <a:rPr lang="es-ES" sz="1100" b="0" i="0" strike="noStrike" cap="none" spc="0" baseline="0">
                <a:solidFill>
                  <a:srgbClr val="003366"/>
                </a:solidFill>
                <a:effectLst/>
                <a:latin typeface="Montserrat"/>
                <a:ea typeface="Montserrat"/>
                <a:cs typeface="Montserrat"/>
              </a:rPr>
              <a:t>Instituto del Corazón Edson Saad;</a:t>
            </a:r>
          </a:p>
          <a:p>
            <a:pPr>
              <a:spcBef>
                <a:spcPts val="1000"/>
              </a:spcBef>
            </a:pPr>
            <a:r>
              <a:rPr lang="es-ES" sz="1100" b="0" i="0" strike="noStrike" cap="none" spc="0" baseline="0">
                <a:solidFill>
                  <a:srgbClr val="003366"/>
                </a:solidFill>
                <a:effectLst/>
                <a:latin typeface="Montserrat"/>
                <a:ea typeface="Montserrat"/>
                <a:cs typeface="Montserrat"/>
              </a:rPr>
              <a:t>Maternidad-Escuela.</a:t>
            </a:r>
          </a:p>
          <a:p>
            <a:pPr marL="0" lvl="0" indent="0" algn="l" rtl="0">
              <a:spcBef>
                <a:spcPts val="1000"/>
              </a:spcBef>
              <a:spcAft>
                <a:spcPct val="0"/>
              </a:spcAft>
              <a:buNone/>
            </a:pPr>
            <a:endParaRPr>
              <a:solidFill>
                <a:srgbClr val="FF0000"/>
              </a:solidFill>
            </a:endParaRPr>
          </a:p>
          <a:p>
            <a:pPr marL="0" lvl="0" indent="0" algn="l" rtl="0">
              <a:spcBef>
                <a:spcPts val="1000"/>
              </a:spcBef>
              <a:spcAft>
                <a:spcPct val="0"/>
              </a:spcAft>
              <a:buNone/>
            </a:pPr>
            <a:endParaRPr/>
          </a:p>
          <a:p>
            <a:pPr marL="0" lvl="0" indent="0" algn="l" rtl="0">
              <a:spcBef>
                <a:spcPts val="1000"/>
              </a:spcBef>
              <a:spcAft>
                <a:spcPts val="1000"/>
              </a:spcAft>
              <a:buNone/>
            </a:pPr>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17"/>
          <p:cNvSpPr txBox="1">
            <a:spLocks noGrp="1"/>
          </p:cNvSpPr>
          <p:nvPr>
            <p:ph type="title"/>
          </p:nvPr>
        </p:nvSpPr>
        <p:spPr>
          <a:xfrm>
            <a:off x="930300" y="383575"/>
            <a:ext cx="3249600" cy="710400"/>
          </a:xfrm>
          <a:prstGeom prst="rect">
            <a:avLst/>
          </a:prstGeom>
        </p:spPr>
        <p:txBody>
          <a:bodyPr spcFirstLastPara="1" wrap="square" lIns="0" tIns="91425" rIns="91425" bIns="91425" anchor="b" anchorCtr="0">
            <a:noAutofit/>
          </a:bodyPr>
          <a:lstStyle/>
          <a:p>
            <a:pPr marL="0" lvl="0" indent="0" algn="l" rtl="0">
              <a:spcBef>
                <a:spcPct val="0"/>
              </a:spcBef>
              <a:spcAft>
                <a:spcPct val="0"/>
              </a:spcAft>
              <a:buNone/>
            </a:pPr>
            <a:r>
              <a:rPr lang="es-ES" sz="2000" b="1" i="0" strike="noStrike" cap="none" spc="0" baseline="0">
                <a:solidFill>
                  <a:srgbClr val="007E71"/>
                </a:solidFill>
                <a:effectLst/>
                <a:latin typeface="Montserrat"/>
                <a:ea typeface="Montserrat"/>
                <a:cs typeface="Montserrat"/>
              </a:rPr>
              <a:t>Restaurantes universitarios</a:t>
            </a:r>
          </a:p>
        </p:txBody>
      </p:sp>
      <p:sp>
        <p:nvSpPr>
          <p:cNvPr id="185"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ct val="0"/>
              </a:spcBef>
              <a:spcAft>
                <a:spcPct val="0"/>
              </a:spcAft>
              <a:buNone/>
            </a:pPr>
            <a:fld id="{00000000-1234-1234-1234-123412341234}" type="slidenum">
              <a:rPr lang="en"/>
              <a:t>22</a:t>
            </a:fld>
            <a:endParaRPr>
              <a:solidFill>
                <a:schemeClr val="accent1"/>
              </a:solidFill>
            </a:endParaRPr>
          </a:p>
        </p:txBody>
      </p:sp>
      <p:sp>
        <p:nvSpPr>
          <p:cNvPr id="186" name="Google Shape;186;p17"/>
          <p:cNvSpPr txBox="1">
            <a:spLocks noGrp="1"/>
          </p:cNvSpPr>
          <p:nvPr>
            <p:ph type="subTitle" idx="3"/>
          </p:nvPr>
        </p:nvSpPr>
        <p:spPr>
          <a:xfrm>
            <a:off x="1829925" y="4441646"/>
            <a:ext cx="1280744" cy="602400"/>
          </a:xfrm>
          <a:prstGeom prst="rect">
            <a:avLst/>
          </a:prstGeom>
        </p:spPr>
        <p:txBody>
          <a:bodyPr spcFirstLastPara="1" wrap="square" lIns="0" tIns="0" rIns="0" bIns="91425" anchor="t" anchorCtr="0">
            <a:noAutofit/>
          </a:bodyPr>
          <a:lstStyle/>
          <a:p>
            <a:pPr marL="0" lvl="0" indent="0">
              <a:spcAft>
                <a:spcPts val="1000"/>
              </a:spcAft>
            </a:pPr>
            <a:r>
              <a:rPr lang="es-ES" sz="900" b="0" i="0" strike="noStrike" cap="none" spc="0" baseline="0">
                <a:solidFill>
                  <a:srgbClr val="007E71"/>
                </a:solidFill>
                <a:effectLst/>
                <a:latin typeface="Montserrat Medium"/>
                <a:ea typeface="Montserrat Medium"/>
                <a:cs typeface="Montserrat Medium"/>
              </a:rPr>
              <a:t>Restaurante Universitario en Campus Fundão – Recopilación COORDCOM.</a:t>
            </a:r>
          </a:p>
        </p:txBody>
      </p:sp>
      <p:sp>
        <p:nvSpPr>
          <p:cNvPr id="11" name="Google Shape;184;p17"/>
          <p:cNvSpPr txBox="1"/>
          <p:nvPr/>
        </p:nvSpPr>
        <p:spPr>
          <a:xfrm>
            <a:off x="758295" y="1059680"/>
            <a:ext cx="3231600" cy="2916900"/>
          </a:xfrm>
          <a:prstGeom prst="rect">
            <a:avLst/>
          </a:prstGeom>
          <a:noFill/>
          <a:ln>
            <a:noFill/>
          </a:ln>
        </p:spPr>
        <p:txBody>
          <a:bodyPr spcFirstLastPara="1" wrap="square" lIns="91425" tIns="0" rIns="91425" bIns="0" anchor="t" anchorCtr="0">
            <a:normAutofit/>
          </a:bodyPr>
          <a:lstStyle>
            <a:defPPr marR="0" lvl="0" algn="l" rtl="0">
              <a:lnSpc>
                <a:spcPct val="100000"/>
              </a:lnSpc>
              <a:spcBef>
                <a:spcPct val="0"/>
              </a:spcBef>
              <a:spcAft>
                <a:spcPct val="0"/>
              </a:spcAft>
            </a:defPPr>
            <a:lvl1pPr marL="457200" marR="0" lvl="0" indent="-298450" algn="l" rtl="0">
              <a:lnSpc>
                <a:spcPct val="115000"/>
              </a:lnSpc>
              <a:spcBef>
                <a:spcPct val="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1pPr>
            <a:lvl2pPr marL="914400" marR="0" lvl="1" indent="-298450" algn="l" rtl="0">
              <a:lnSpc>
                <a:spcPct val="115000"/>
              </a:lnSpc>
              <a:spcBef>
                <a:spcPts val="100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2pPr>
            <a:lvl3pPr marL="1371600" marR="0" lvl="2" indent="-298450" algn="l" rtl="0">
              <a:lnSpc>
                <a:spcPct val="115000"/>
              </a:lnSpc>
              <a:spcBef>
                <a:spcPts val="100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3pPr>
            <a:lvl4pPr marL="1828800" marR="0" lvl="3" indent="-298450" algn="l" rtl="0">
              <a:lnSpc>
                <a:spcPct val="115000"/>
              </a:lnSpc>
              <a:spcBef>
                <a:spcPts val="100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4pPr>
            <a:lvl5pPr marL="2286000" marR="0" lvl="4" indent="-298450" algn="l" rtl="0">
              <a:lnSpc>
                <a:spcPct val="115000"/>
              </a:lnSpc>
              <a:spcBef>
                <a:spcPts val="100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5pPr>
            <a:lvl6pPr marL="2743200" marR="0" lvl="5" indent="-298450" algn="l" rtl="0">
              <a:lnSpc>
                <a:spcPct val="115000"/>
              </a:lnSpc>
              <a:spcBef>
                <a:spcPts val="100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6pPr>
            <a:lvl7pPr marL="3200400" marR="0" lvl="6" indent="-298450" algn="l" rtl="0">
              <a:lnSpc>
                <a:spcPct val="115000"/>
              </a:lnSpc>
              <a:spcBef>
                <a:spcPts val="100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7pPr>
            <a:lvl8pPr marL="3657600" marR="0" lvl="7" indent="-298450" algn="l" rtl="0">
              <a:lnSpc>
                <a:spcPct val="115000"/>
              </a:lnSpc>
              <a:spcBef>
                <a:spcPts val="100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8pPr>
            <a:lvl9pPr marL="4114800" marR="0" lvl="8" indent="-298450" algn="l" rtl="0">
              <a:lnSpc>
                <a:spcPct val="115000"/>
              </a:lnSpc>
              <a:spcBef>
                <a:spcPts val="1000"/>
              </a:spcBef>
              <a:spcAft>
                <a:spcPts val="100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9pPr>
          </a:lstStyle>
          <a:p>
            <a:pPr marL="158750" indent="0">
              <a:spcBef>
                <a:spcPts val="1000"/>
              </a:spcBef>
              <a:buNone/>
            </a:pPr>
            <a:r>
              <a:rPr lang="es-ES" sz="1100" b="0" i="0" strike="noStrike" cap="none" spc="0" baseline="0">
                <a:solidFill>
                  <a:srgbClr val="003366"/>
                </a:solidFill>
                <a:effectLst/>
                <a:latin typeface="Montserrat"/>
                <a:ea typeface="Montserrat"/>
                <a:cs typeface="Montserrat"/>
              </a:rPr>
              <a:t>Su objetivo es asegurar la provisión de una alimentación balanceada para la comunidad universitaria, en condiciones higiénicas y sanitarias adecuadas, respetando la cultura local y siendo socioambientalmente amigable.</a:t>
            </a:r>
          </a:p>
          <a:p>
            <a:pPr>
              <a:spcBef>
                <a:spcPts val="1000"/>
              </a:spcBef>
            </a:pPr>
            <a:r>
              <a:rPr lang="es-ES" sz="1100" b="0" i="0" strike="noStrike" cap="none" spc="0" baseline="0">
                <a:solidFill>
                  <a:srgbClr val="003366"/>
                </a:solidFill>
                <a:effectLst/>
                <a:latin typeface="Montserrat"/>
                <a:ea typeface="Montserrat"/>
                <a:cs typeface="Montserrat"/>
              </a:rPr>
              <a:t>R$ 2,00 para estudiantes;</a:t>
            </a:r>
          </a:p>
          <a:p>
            <a:pPr>
              <a:spcBef>
                <a:spcPts val="1000"/>
              </a:spcBef>
            </a:pPr>
            <a:r>
              <a:rPr lang="es-ES" sz="1100" b="0" i="0" strike="noStrike" cap="none" spc="0" baseline="0">
                <a:solidFill>
                  <a:srgbClr val="003366"/>
                </a:solidFill>
                <a:effectLst/>
                <a:latin typeface="Montserrat"/>
                <a:ea typeface="Montserrat"/>
                <a:cs typeface="Montserrat"/>
              </a:rPr>
              <a:t>3 unidades en el Campus Fundão;</a:t>
            </a:r>
          </a:p>
          <a:p>
            <a:pPr>
              <a:spcBef>
                <a:spcPts val="1000"/>
              </a:spcBef>
            </a:pPr>
            <a:r>
              <a:rPr lang="es-ES" sz="1100" b="0" i="0" strike="noStrike" cap="none" spc="0" baseline="0">
                <a:solidFill>
                  <a:srgbClr val="003366"/>
                </a:solidFill>
                <a:effectLst/>
                <a:latin typeface="Montserrat"/>
                <a:ea typeface="Montserrat"/>
                <a:cs typeface="Montserrat"/>
              </a:rPr>
              <a:t>1 en Xerem (Duque de Caxias);</a:t>
            </a:r>
          </a:p>
          <a:p>
            <a:pPr>
              <a:spcBef>
                <a:spcPts val="1000"/>
              </a:spcBef>
            </a:pPr>
            <a:r>
              <a:rPr lang="es-ES" sz="1100" b="0" i="0" strike="noStrike" cap="none" spc="0" baseline="0">
                <a:solidFill>
                  <a:srgbClr val="003366"/>
                </a:solidFill>
                <a:effectLst/>
                <a:latin typeface="Montserrat"/>
                <a:ea typeface="Montserrat"/>
                <a:cs typeface="Montserrat"/>
              </a:rPr>
              <a:t>1 en el centro de la ciudad;</a:t>
            </a:r>
          </a:p>
          <a:p>
            <a:pPr>
              <a:spcBef>
                <a:spcPts val="1000"/>
              </a:spcBef>
            </a:pPr>
            <a:r>
              <a:rPr lang="es-ES" sz="1100" b="0" i="0" strike="noStrike" cap="none" spc="0" baseline="0">
                <a:solidFill>
                  <a:srgbClr val="003366"/>
                </a:solidFill>
                <a:effectLst/>
                <a:latin typeface="Montserrat"/>
                <a:ea typeface="Montserrat"/>
                <a:cs typeface="Montserrat"/>
              </a:rPr>
              <a:t>1 en Campus Praia Vermelha;</a:t>
            </a:r>
          </a:p>
          <a:p>
            <a:pPr>
              <a:spcBef>
                <a:spcPts val="1000"/>
              </a:spcBef>
            </a:pPr>
            <a:endParaRPr lang="pt-BR"/>
          </a:p>
          <a:p>
            <a:pPr lvl="1"/>
            <a:endParaRPr lang="pt-BR"/>
          </a:p>
          <a:p>
            <a:pPr marL="0" indent="0">
              <a:spcBef>
                <a:spcPts val="1000"/>
              </a:spcBef>
              <a:buFont typeface="Montserrat"/>
              <a:buNone/>
            </a:pPr>
            <a:endParaRPr lang="pt-BR"/>
          </a:p>
          <a:p>
            <a:pPr marL="0" indent="0">
              <a:spcBef>
                <a:spcPts val="1000"/>
              </a:spcBef>
              <a:buFont typeface="Montserrat"/>
              <a:buNone/>
            </a:pPr>
            <a:endParaRPr lang="pt-BR"/>
          </a:p>
          <a:p>
            <a:pPr marL="0" indent="0">
              <a:spcBef>
                <a:spcPts val="1000"/>
              </a:spcBef>
              <a:spcAft>
                <a:spcPts val="1000"/>
              </a:spcAft>
              <a:buFont typeface="Montserrat"/>
              <a:buNone/>
            </a:pPr>
            <a:endParaRPr lang="pt-BR"/>
          </a:p>
        </p:txBody>
      </p:sp>
      <p:pic>
        <p:nvPicPr>
          <p:cNvPr id="3" name="Espaço Reservado para Imagem 2"/>
          <p:cNvPicPr>
            <a:picLocks noGrp="1" noChangeAspect="1"/>
          </p:cNvPicPr>
          <p:nvPr>
            <p:ph type="pic" idx="2"/>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66407005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3"/>
          <p:cNvSpPr txBox="1">
            <a:spLocks noGrp="1"/>
          </p:cNvSpPr>
          <p:nvPr>
            <p:ph type="title"/>
          </p:nvPr>
        </p:nvSpPr>
        <p:spPr>
          <a:xfrm>
            <a:off x="1019283" y="2176975"/>
            <a:ext cx="6545629" cy="841800"/>
          </a:xfrm>
          <a:prstGeom prst="rect">
            <a:avLst/>
          </a:prstGeom>
        </p:spPr>
        <p:txBody>
          <a:bodyPr spcFirstLastPara="1" wrap="square" lIns="0" tIns="91425" rIns="91425" bIns="91425" anchor="ctr" anchorCtr="0">
            <a:normAutofit/>
          </a:bodyPr>
          <a:lstStyle/>
          <a:p>
            <a:pPr marL="0" lvl="0" indent="0" rtl="0">
              <a:spcBef>
                <a:spcPct val="0"/>
              </a:spcBef>
              <a:spcAft>
                <a:spcPct val="0"/>
              </a:spcAft>
              <a:buNone/>
            </a:pPr>
            <a:r>
              <a:rPr lang="es-ES" sz="3000" b="1" i="0" strike="noStrike" cap="none" spc="0" baseline="0">
                <a:solidFill>
                  <a:srgbClr val="FFFFFF"/>
                </a:solidFill>
                <a:effectLst/>
                <a:latin typeface="Montserrat"/>
                <a:ea typeface="Montserrat"/>
                <a:cs typeface="Montserrat"/>
              </a:rPr>
              <a:t>Docencia e investigación</a:t>
            </a:r>
          </a:p>
        </p:txBody>
      </p:sp>
    </p:spTree>
    <p:extLst>
      <p:ext uri="{BB962C8B-B14F-4D97-AF65-F5344CB8AC3E}">
        <p14:creationId xmlns:p14="http://schemas.microsoft.com/office/powerpoint/2010/main" val="215646743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9" name="Google Shape;169;p15"/>
          <p:cNvSpPr txBox="1">
            <a:spLocks noGrp="1"/>
          </p:cNvSpPr>
          <p:nvPr>
            <p:ph type="ctrTitle"/>
          </p:nvPr>
        </p:nvSpPr>
        <p:spPr>
          <a:xfrm>
            <a:off x="906050" y="1463909"/>
            <a:ext cx="7732928" cy="1967926"/>
          </a:xfrm>
          <a:prstGeom prst="rect">
            <a:avLst/>
          </a:prstGeom>
          <a:solidFill>
            <a:srgbClr val="FFFFFF"/>
          </a:solidFill>
        </p:spPr>
        <p:txBody>
          <a:bodyPr spcFirstLastPara="1" wrap="square" lIns="0" tIns="457200" rIns="457200" bIns="457200" anchor="ctr" anchorCtr="0">
            <a:spAutoFit/>
          </a:bodyPr>
          <a:lstStyle/>
          <a:p>
            <a:r>
              <a:rPr lang="es-ES" sz="3000" b="1" i="0" strike="noStrike" cap="none" spc="0" baseline="0">
                <a:solidFill>
                  <a:srgbClr val="007E71"/>
                </a:solidFill>
                <a:effectLst/>
                <a:latin typeface="Montserrat"/>
                <a:ea typeface="Montserrat"/>
                <a:cs typeface="Montserrat"/>
              </a:rPr>
              <a:t>“... promover una sociedad justa, democrática e igualitaria”.</a:t>
            </a:r>
          </a:p>
        </p:txBody>
      </p:sp>
      <p:sp>
        <p:nvSpPr>
          <p:cNvPr id="4"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ct val="0"/>
              </a:spcBef>
              <a:spcAft>
                <a:spcPct val="0"/>
              </a:spcAft>
              <a:buNone/>
            </a:pPr>
            <a:fld id="{00000000-1234-1234-1234-123412341234}" type="slidenum">
              <a:rPr lang="en"/>
              <a:t>24</a:t>
            </a:fld>
            <a:endParaRPr>
              <a:solidFill>
                <a:schemeClr val="accent1"/>
              </a:solidFill>
            </a:endParaRPr>
          </a:p>
        </p:txBody>
      </p:sp>
    </p:spTree>
    <p:extLst>
      <p:ext uri="{BB962C8B-B14F-4D97-AF65-F5344CB8AC3E}">
        <p14:creationId xmlns:p14="http://schemas.microsoft.com/office/powerpoint/2010/main" val="303980067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3"/>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ct val="0"/>
              </a:spcBef>
              <a:spcAft>
                <a:spcPct val="0"/>
              </a:spcAft>
              <a:buNone/>
            </a:pPr>
            <a:fld id="{00000000-1234-1234-1234-123412341234}" type="slidenum">
              <a:rPr lang="en"/>
              <a:t>25</a:t>
            </a:fld>
            <a:endParaRPr>
              <a:solidFill>
                <a:schemeClr val="accent1"/>
              </a:solidFill>
            </a:endParaRPr>
          </a:p>
        </p:txBody>
      </p:sp>
      <p:sp>
        <p:nvSpPr>
          <p:cNvPr id="229" name="Google Shape;229;p23"/>
          <p:cNvSpPr txBox="1">
            <a:spLocks noGrp="1"/>
          </p:cNvSpPr>
          <p:nvPr>
            <p:ph type="subTitle" idx="1"/>
          </p:nvPr>
        </p:nvSpPr>
        <p:spPr>
          <a:xfrm>
            <a:off x="1881200" y="4433100"/>
            <a:ext cx="1612500" cy="480300"/>
          </a:xfrm>
          <a:prstGeom prst="rect">
            <a:avLst/>
          </a:prstGeom>
        </p:spPr>
        <p:txBody>
          <a:bodyPr spcFirstLastPara="1" wrap="square" lIns="0" tIns="0" rIns="0" bIns="91425" anchor="t" anchorCtr="0">
            <a:noAutofit/>
          </a:bodyPr>
          <a:lstStyle/>
          <a:p>
            <a:pPr marL="0" lvl="0" indent="0">
              <a:spcAft>
                <a:spcPts val="1000"/>
              </a:spcAft>
            </a:pPr>
            <a:r>
              <a:rPr lang="es-ES" sz="900" b="0" i="0" strike="noStrike" cap="none" spc="0" baseline="0">
                <a:solidFill>
                  <a:srgbClr val="007E71"/>
                </a:solidFill>
                <a:effectLst/>
                <a:latin typeface="Montserrat Medium"/>
                <a:ea typeface="Montserrat Medium"/>
                <a:cs typeface="Montserrat Medium"/>
              </a:rPr>
              <a:t>Partido de rugby en el campo de la EEFD – Por Nathalia Werneck. </a:t>
            </a:r>
          </a:p>
        </p:txBody>
      </p:sp>
      <p:sp>
        <p:nvSpPr>
          <p:cNvPr id="230" name="Google Shape;230;p23"/>
          <p:cNvSpPr txBox="1">
            <a:spLocks noGrp="1"/>
          </p:cNvSpPr>
          <p:nvPr>
            <p:ph type="subTitle" idx="4"/>
          </p:nvPr>
        </p:nvSpPr>
        <p:spPr>
          <a:xfrm>
            <a:off x="3629975" y="4433100"/>
            <a:ext cx="1822242" cy="480300"/>
          </a:xfrm>
          <a:prstGeom prst="rect">
            <a:avLst/>
          </a:prstGeom>
        </p:spPr>
        <p:txBody>
          <a:bodyPr spcFirstLastPara="1" wrap="square" lIns="0" tIns="0" rIns="0" bIns="91425" anchor="t" anchorCtr="0">
            <a:noAutofit/>
          </a:bodyPr>
          <a:lstStyle/>
          <a:p>
            <a:pPr marL="0" lvl="0" indent="0" algn="l" rtl="0">
              <a:spcBef>
                <a:spcPct val="0"/>
              </a:spcBef>
              <a:spcAft>
                <a:spcPts val="1000"/>
              </a:spcAft>
              <a:buNone/>
            </a:pPr>
            <a:r>
              <a:rPr lang="es-ES" sz="900" b="0" i="0" strike="noStrike" cap="none" spc="0" baseline="0">
                <a:solidFill>
                  <a:srgbClr val="007E71"/>
                </a:solidFill>
                <a:effectLst/>
                <a:latin typeface="Montserrat Medium"/>
                <a:ea typeface="Montserrat Medium"/>
                <a:cs typeface="Montserrat Medium"/>
              </a:rPr>
              <a:t>A la derecha: Grupo de Danza de la UFRJ – por Marco Fernandes.</a:t>
            </a:r>
          </a:p>
        </p:txBody>
      </p:sp>
      <p:pic>
        <p:nvPicPr>
          <p:cNvPr id="5" name="Espaço Reservado para Imagem 4"/>
          <p:cNvPicPr>
            <a:picLocks noGrp="1" noChangeAspect="1"/>
          </p:cNvPicPr>
          <p:nvPr>
            <p:ph type="pic" idx="2"/>
          </p:nvPr>
        </p:nvPicPr>
        <p:blipFill>
          <a:blip r:embed="rId3" cstate="email">
            <a:extLst>
              <a:ext uri="{28A0092B-C50C-407E-A947-70E740481C1C}">
                <a14:useLocalDpi xmlns:a14="http://schemas.microsoft.com/office/drawing/2010/main"/>
              </a:ext>
            </a:extLst>
          </a:blip>
          <a:srcRect/>
          <a:stretch>
            <a:fillRect/>
          </a:stretch>
        </p:blipFill>
        <p:spPr/>
      </p:pic>
      <p:pic>
        <p:nvPicPr>
          <p:cNvPr id="6" name="Espaço Reservado para Imagem 5"/>
          <p:cNvPicPr>
            <a:picLocks noGrp="1" noChangeAspect="1"/>
          </p:cNvPicPr>
          <p:nvPr>
            <p:ph type="pic" idx="3"/>
          </p:nvPr>
        </p:nvPicPr>
        <p:blipFill>
          <a:blip r:embed="rId4"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48129074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6"/>
          <p:cNvSpPr txBox="1">
            <a:spLocks noGrp="1"/>
          </p:cNvSpPr>
          <p:nvPr>
            <p:ph type="title"/>
          </p:nvPr>
        </p:nvSpPr>
        <p:spPr>
          <a:xfrm>
            <a:off x="930300" y="383575"/>
            <a:ext cx="7283400" cy="710400"/>
          </a:xfrm>
          <a:prstGeom prst="rect">
            <a:avLst/>
          </a:prstGeom>
        </p:spPr>
        <p:txBody>
          <a:bodyPr spcFirstLastPara="1" wrap="square" lIns="0" tIns="91425" rIns="91425" bIns="91425" anchor="b" anchorCtr="0">
            <a:normAutofit/>
          </a:bodyPr>
          <a:lstStyle/>
          <a:p>
            <a:pPr lvl="0"/>
            <a:r>
              <a:rPr lang="es-ES" sz="2000" b="1" i="0" strike="noStrike" cap="none" spc="0" baseline="0">
                <a:solidFill>
                  <a:srgbClr val="007E71"/>
                </a:solidFill>
                <a:effectLst/>
                <a:latin typeface="Montserrat"/>
                <a:ea typeface="Montserrat"/>
                <a:cs typeface="Montserrat"/>
              </a:rPr>
              <a:t>Docencia e Investigación | Distribución de áreas</a:t>
            </a:r>
          </a:p>
        </p:txBody>
      </p:sp>
      <p:sp>
        <p:nvSpPr>
          <p:cNvPr id="175" name="Google Shape;175;p16"/>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ct val="0"/>
              </a:spcBef>
              <a:spcAft>
                <a:spcPct val="0"/>
              </a:spcAft>
              <a:buNone/>
            </a:pPr>
            <a:fld id="{00000000-1234-1234-1234-123412341234}" type="slidenum">
              <a:rPr lang="en"/>
              <a:t>26</a:t>
            </a:fld>
            <a:endParaRPr>
              <a:solidFill>
                <a:schemeClr val="accent1"/>
              </a:solidFill>
            </a:endParaRPr>
          </a:p>
        </p:txBody>
      </p:sp>
      <p:sp>
        <p:nvSpPr>
          <p:cNvPr id="17" name="Google Shape;184;p17"/>
          <p:cNvSpPr txBox="1">
            <a:spLocks noGrp="1"/>
          </p:cNvSpPr>
          <p:nvPr>
            <p:ph type="body" idx="1"/>
          </p:nvPr>
        </p:nvSpPr>
        <p:spPr>
          <a:xfrm>
            <a:off x="917585" y="1096698"/>
            <a:ext cx="6589275" cy="1079382"/>
          </a:xfrm>
          <a:prstGeom prst="rect">
            <a:avLst/>
          </a:prstGeom>
        </p:spPr>
        <p:txBody>
          <a:bodyPr spcFirstLastPara="1" wrap="square" lIns="91425" tIns="0" rIns="91425" bIns="0" anchor="t" anchorCtr="0">
            <a:noAutofit/>
          </a:bodyPr>
          <a:lstStyle/>
          <a:p>
            <a:pPr marL="0" indent="0">
              <a:spcBef>
                <a:spcPts val="1000"/>
              </a:spcBef>
              <a:spcAft>
                <a:spcPts val="1000"/>
              </a:spcAft>
              <a:buNone/>
            </a:pPr>
            <a:r>
              <a:rPr lang="es-ES" sz="1100" b="0" i="0" strike="noStrike" cap="none" spc="0" baseline="0">
                <a:solidFill>
                  <a:srgbClr val="003366"/>
                </a:solidFill>
                <a:effectLst/>
                <a:latin typeface="Montserrat"/>
                <a:ea typeface="Montserrat"/>
                <a:cs typeface="Montserrat"/>
              </a:rPr>
              <a:t>Las escuelas y facultades de la UFRJ se concentran en los siguientes centros, institutos y complejos:</a:t>
            </a:r>
          </a:p>
          <a:p>
            <a:pPr marL="0" lvl="0" indent="0" algn="l" rtl="0">
              <a:spcBef>
                <a:spcPts val="1000"/>
              </a:spcBef>
              <a:spcAft>
                <a:spcPts val="1000"/>
              </a:spcAft>
              <a:buNone/>
            </a:pPr>
            <a:endParaRPr/>
          </a:p>
        </p:txBody>
      </p:sp>
      <p:sp>
        <p:nvSpPr>
          <p:cNvPr id="19" name="Google Shape;184;p17"/>
          <p:cNvSpPr txBox="1"/>
          <p:nvPr/>
        </p:nvSpPr>
        <p:spPr>
          <a:xfrm>
            <a:off x="4379763" y="1740892"/>
            <a:ext cx="3231600" cy="2916900"/>
          </a:xfrm>
          <a:prstGeom prst="rect">
            <a:avLst/>
          </a:prstGeom>
          <a:noFill/>
          <a:ln>
            <a:noFill/>
          </a:ln>
        </p:spPr>
        <p:txBody>
          <a:bodyPr spcFirstLastPara="1" wrap="square" lIns="91425" tIns="0" rIns="91425" bIns="0" anchor="t" anchorCtr="0">
            <a:noAutofit/>
          </a:bodyPr>
          <a:lstStyle>
            <a:defPPr marR="0" lvl="0" algn="l" rtl="0">
              <a:lnSpc>
                <a:spcPct val="100000"/>
              </a:lnSpc>
              <a:spcBef>
                <a:spcPct val="0"/>
              </a:spcBef>
              <a:spcAft>
                <a:spcPct val="0"/>
              </a:spcAft>
            </a:defPPr>
            <a:lvl1pPr marL="457200" marR="0" lvl="0" indent="-298450" algn="l" rtl="0">
              <a:lnSpc>
                <a:spcPct val="115000"/>
              </a:lnSpc>
              <a:spcBef>
                <a:spcPct val="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1pPr>
            <a:lvl2pPr marL="914400" marR="0" lvl="1" indent="-298450" algn="l" rtl="0">
              <a:lnSpc>
                <a:spcPct val="115000"/>
              </a:lnSpc>
              <a:spcBef>
                <a:spcPts val="100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2pPr>
            <a:lvl3pPr marL="1371600" marR="0" lvl="2" indent="-298450" algn="l" rtl="0">
              <a:lnSpc>
                <a:spcPct val="115000"/>
              </a:lnSpc>
              <a:spcBef>
                <a:spcPts val="100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3pPr>
            <a:lvl4pPr marL="1828800" marR="0" lvl="3" indent="-298450" algn="l" rtl="0">
              <a:lnSpc>
                <a:spcPct val="115000"/>
              </a:lnSpc>
              <a:spcBef>
                <a:spcPts val="100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4pPr>
            <a:lvl5pPr marL="2286000" marR="0" lvl="4" indent="-298450" algn="l" rtl="0">
              <a:lnSpc>
                <a:spcPct val="115000"/>
              </a:lnSpc>
              <a:spcBef>
                <a:spcPts val="100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5pPr>
            <a:lvl6pPr marL="2743200" marR="0" lvl="5" indent="-298450" algn="l" rtl="0">
              <a:lnSpc>
                <a:spcPct val="115000"/>
              </a:lnSpc>
              <a:spcBef>
                <a:spcPts val="100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6pPr>
            <a:lvl7pPr marL="3200400" marR="0" lvl="6" indent="-298450" algn="l" rtl="0">
              <a:lnSpc>
                <a:spcPct val="115000"/>
              </a:lnSpc>
              <a:spcBef>
                <a:spcPts val="100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7pPr>
            <a:lvl8pPr marL="3657600" marR="0" lvl="7" indent="-298450" algn="l" rtl="0">
              <a:lnSpc>
                <a:spcPct val="115000"/>
              </a:lnSpc>
              <a:spcBef>
                <a:spcPts val="100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8pPr>
            <a:lvl9pPr marL="4114800" marR="0" lvl="8" indent="-298450" algn="l" rtl="0">
              <a:lnSpc>
                <a:spcPct val="115000"/>
              </a:lnSpc>
              <a:spcBef>
                <a:spcPts val="1000"/>
              </a:spcBef>
              <a:spcAft>
                <a:spcPts val="100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9pPr>
          </a:lstStyle>
          <a:p>
            <a:pPr lvl="0">
              <a:spcBef>
                <a:spcPts val="1000"/>
              </a:spcBef>
            </a:pPr>
            <a:r>
              <a:rPr lang="es-ES" sz="1100" b="0" i="0" strike="noStrike" cap="none" spc="0" baseline="0">
                <a:solidFill>
                  <a:srgbClr val="003366"/>
                </a:solidFill>
                <a:effectLst/>
                <a:latin typeface="Montserrat"/>
                <a:ea typeface="Montserrat"/>
                <a:cs typeface="Montserrat"/>
              </a:rPr>
              <a:t>Centro de Tecnología (CT);</a:t>
            </a:r>
          </a:p>
          <a:p>
            <a:pPr>
              <a:spcBef>
                <a:spcPts val="1000"/>
              </a:spcBef>
            </a:pPr>
            <a:r>
              <a:rPr lang="es-ES" sz="1100" b="0" i="0" strike="noStrike" cap="none" spc="0" baseline="0">
                <a:solidFill>
                  <a:srgbClr val="003366"/>
                </a:solidFill>
                <a:effectLst/>
                <a:latin typeface="Montserrat"/>
                <a:ea typeface="Montserrat"/>
                <a:cs typeface="Montserrat"/>
              </a:rPr>
              <a:t>Campus Duque de Caxias;</a:t>
            </a:r>
          </a:p>
          <a:p>
            <a:pPr>
              <a:spcBef>
                <a:spcPts val="1000"/>
              </a:spcBef>
            </a:pPr>
            <a:r>
              <a:rPr lang="es-ES" sz="1100" b="0" i="0" strike="noStrike" cap="none" spc="0" baseline="0">
                <a:solidFill>
                  <a:srgbClr val="003366"/>
                </a:solidFill>
                <a:effectLst/>
                <a:latin typeface="Montserrat"/>
                <a:ea typeface="Montserrat"/>
                <a:cs typeface="Montserrat"/>
              </a:rPr>
              <a:t>Campus Macaé;</a:t>
            </a:r>
          </a:p>
          <a:p>
            <a:pPr>
              <a:spcBef>
                <a:spcPts val="1000"/>
              </a:spcBef>
            </a:pPr>
            <a:r>
              <a:rPr lang="es-ES" sz="1100" b="0" i="0" strike="noStrike" cap="none" spc="0" baseline="0">
                <a:solidFill>
                  <a:srgbClr val="003366"/>
                </a:solidFill>
                <a:effectLst/>
                <a:latin typeface="Montserrat"/>
                <a:ea typeface="Montserrat"/>
                <a:cs typeface="Montserrat"/>
              </a:rPr>
              <a:t>Complejo de Formación de Profesores;</a:t>
            </a:r>
          </a:p>
          <a:p>
            <a:pPr>
              <a:spcBef>
                <a:spcPts val="1000"/>
              </a:spcBef>
            </a:pPr>
            <a:r>
              <a:rPr lang="es-ES" sz="1100" b="0" i="0" strike="noStrike" cap="none" spc="0" baseline="0">
                <a:solidFill>
                  <a:srgbClr val="003366"/>
                </a:solidFill>
                <a:effectLst/>
                <a:latin typeface="Montserrat"/>
                <a:ea typeface="Montserrat"/>
                <a:cs typeface="Montserrat"/>
              </a:rPr>
              <a:t>Complejo Hospitalario;</a:t>
            </a:r>
          </a:p>
          <a:p>
            <a:pPr>
              <a:spcBef>
                <a:spcPts val="1000"/>
              </a:spcBef>
            </a:pPr>
            <a:r>
              <a:rPr lang="es-ES" sz="1100" b="0" i="0" strike="noStrike" cap="none" spc="0" baseline="0">
                <a:solidFill>
                  <a:srgbClr val="003366"/>
                </a:solidFill>
                <a:effectLst/>
                <a:latin typeface="Montserrat"/>
                <a:ea typeface="Montserrat"/>
                <a:cs typeface="Montserrat"/>
              </a:rPr>
              <a:t>Foro de Ciencia y Cultura (FCC).</a:t>
            </a:r>
          </a:p>
          <a:p>
            <a:pPr marL="0" indent="0">
              <a:spcBef>
                <a:spcPts val="1000"/>
              </a:spcBef>
              <a:buFont typeface="Montserrat"/>
              <a:buNone/>
            </a:pPr>
            <a:endParaRPr lang="pt-BR"/>
          </a:p>
          <a:p>
            <a:pPr marL="0" indent="0">
              <a:spcBef>
                <a:spcPts val="1000"/>
              </a:spcBef>
              <a:spcAft>
                <a:spcPts val="1000"/>
              </a:spcAft>
              <a:buFont typeface="Montserrat"/>
              <a:buNone/>
            </a:pPr>
            <a:endParaRPr lang="pt-BR"/>
          </a:p>
        </p:txBody>
      </p:sp>
      <p:sp>
        <p:nvSpPr>
          <p:cNvPr id="7" name="Google Shape;184;p17"/>
          <p:cNvSpPr txBox="1">
            <a:spLocks noGrp="1"/>
          </p:cNvSpPr>
          <p:nvPr>
            <p:ph type="body" idx="1"/>
          </p:nvPr>
        </p:nvSpPr>
        <p:spPr>
          <a:xfrm>
            <a:off x="1052369" y="1740892"/>
            <a:ext cx="3231600" cy="2916900"/>
          </a:xfrm>
          <a:prstGeom prst="rect">
            <a:avLst/>
          </a:prstGeom>
        </p:spPr>
        <p:txBody>
          <a:bodyPr spcFirstLastPara="1" wrap="square" lIns="91425" tIns="0" rIns="91425" bIns="0" anchor="t" anchorCtr="0">
            <a:noAutofit/>
          </a:bodyPr>
          <a:lstStyle/>
          <a:p>
            <a:pPr lvl="0">
              <a:spcBef>
                <a:spcPts val="1000"/>
              </a:spcBef>
            </a:pPr>
            <a:r>
              <a:rPr lang="es-ES" sz="1100" b="0" i="0" strike="noStrike" cap="none" spc="0" baseline="0">
                <a:solidFill>
                  <a:srgbClr val="003366"/>
                </a:solidFill>
                <a:effectLst/>
                <a:latin typeface="Montserrat"/>
                <a:ea typeface="Montserrat"/>
                <a:cs typeface="Montserrat"/>
              </a:rPr>
              <a:t>Ingreso por Ciencias Jurídicas y Económicas (CCJE);</a:t>
            </a:r>
          </a:p>
          <a:p>
            <a:pPr lvl="0">
              <a:spcBef>
                <a:spcPts val="1000"/>
              </a:spcBef>
            </a:pPr>
            <a:r>
              <a:rPr lang="es-ES" sz="1100" b="0" i="0" strike="noStrike" cap="none" spc="0" baseline="0">
                <a:solidFill>
                  <a:srgbClr val="003366"/>
                </a:solidFill>
                <a:effectLst/>
                <a:latin typeface="Montserrat"/>
                <a:ea typeface="Montserrat"/>
                <a:cs typeface="Montserrat"/>
              </a:rPr>
              <a:t>Centro de Ciencias Matemáticas y Naturales (CCMN);</a:t>
            </a:r>
          </a:p>
          <a:p>
            <a:pPr lvl="0">
              <a:spcBef>
                <a:spcPts val="1000"/>
              </a:spcBef>
            </a:pPr>
            <a:r>
              <a:rPr lang="es-ES" sz="1100" b="0" i="0" strike="noStrike" cap="none" spc="0" baseline="0">
                <a:solidFill>
                  <a:srgbClr val="003366"/>
                </a:solidFill>
                <a:effectLst/>
                <a:latin typeface="Montserrat"/>
                <a:ea typeface="Montserrat"/>
                <a:cs typeface="Montserrat"/>
              </a:rPr>
              <a:t>Centro de Ciencias de la Salud (CCS);</a:t>
            </a:r>
          </a:p>
          <a:p>
            <a:pPr lvl="0">
              <a:spcBef>
                <a:spcPts val="1000"/>
              </a:spcBef>
            </a:pPr>
            <a:r>
              <a:rPr lang="es-ES" sz="1100" b="0" i="0" strike="noStrike" cap="none" spc="0" baseline="0">
                <a:solidFill>
                  <a:srgbClr val="003366"/>
                </a:solidFill>
                <a:effectLst/>
                <a:latin typeface="Montserrat"/>
                <a:ea typeface="Montserrat"/>
                <a:cs typeface="Montserrat"/>
              </a:rPr>
              <a:t>Centro de Filosofía y Ciencias Humanas (CFCH);</a:t>
            </a:r>
          </a:p>
          <a:p>
            <a:pPr lvl="0">
              <a:spcBef>
                <a:spcPts val="1000"/>
              </a:spcBef>
            </a:pPr>
            <a:r>
              <a:rPr lang="es-ES" sz="1100" b="0" i="0" strike="noStrike" cap="none" spc="0" baseline="0">
                <a:solidFill>
                  <a:srgbClr val="003366"/>
                </a:solidFill>
                <a:effectLst/>
                <a:latin typeface="Montserrat"/>
                <a:ea typeface="Montserrat"/>
                <a:cs typeface="Montserrat"/>
              </a:rPr>
              <a:t>Centro de Letras y Artes (CLA);</a:t>
            </a:r>
          </a:p>
          <a:p>
            <a:pPr marL="0" lvl="0" indent="0" algn="l" rtl="0">
              <a:spcBef>
                <a:spcPts val="1000"/>
              </a:spcBef>
              <a:spcAft>
                <a:spcPct val="0"/>
              </a:spcAft>
              <a:buNone/>
            </a:pPr>
            <a:endParaRPr/>
          </a:p>
          <a:p>
            <a:pPr marL="0" lvl="0" indent="0" algn="l" rtl="0">
              <a:spcBef>
                <a:spcPts val="1000"/>
              </a:spcBef>
              <a:spcAft>
                <a:spcPts val="1000"/>
              </a:spcAft>
              <a:buNone/>
            </a:pPr>
            <a:endParaRPr/>
          </a:p>
        </p:txBody>
      </p:sp>
    </p:spTree>
    <p:extLst>
      <p:ext uri="{BB962C8B-B14F-4D97-AF65-F5344CB8AC3E}">
        <p14:creationId xmlns:p14="http://schemas.microsoft.com/office/powerpoint/2010/main" val="237037037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2" name="Espaço Reservado para Imagem 1"/>
          <p:cNvPicPr>
            <a:picLocks noGrp="1" noChangeAspect="1"/>
          </p:cNvPicPr>
          <p:nvPr>
            <p:ph type="pic" idx="2"/>
          </p:nvPr>
        </p:nvPicPr>
        <p:blipFill>
          <a:blip r:embed="rId3" cstate="email">
            <a:extLst>
              <a:ext uri="{28A0092B-C50C-407E-A947-70E740481C1C}">
                <a14:useLocalDpi xmlns:a14="http://schemas.microsoft.com/office/drawing/2010/main"/>
              </a:ext>
            </a:extLst>
          </a:blip>
          <a:srcRect/>
          <a:stretch>
            <a:fillRect/>
          </a:stretch>
        </p:blipFill>
        <p:spPr>
          <a:xfrm>
            <a:off x="4573588" y="0"/>
            <a:ext cx="4570412" cy="5143500"/>
          </a:xfrm>
          <a:prstGeom prst="rect">
            <a:avLst/>
          </a:prstGeom>
        </p:spPr>
      </p:pic>
      <p:sp>
        <p:nvSpPr>
          <p:cNvPr id="183" name="Google Shape;183;p17"/>
          <p:cNvSpPr txBox="1">
            <a:spLocks noGrp="1"/>
          </p:cNvSpPr>
          <p:nvPr>
            <p:ph type="title"/>
          </p:nvPr>
        </p:nvSpPr>
        <p:spPr>
          <a:xfrm>
            <a:off x="930300" y="383575"/>
            <a:ext cx="3249600" cy="710400"/>
          </a:xfrm>
          <a:prstGeom prst="rect">
            <a:avLst/>
          </a:prstGeom>
        </p:spPr>
        <p:txBody>
          <a:bodyPr spcFirstLastPara="1" wrap="square" lIns="0" tIns="91425" rIns="91425" bIns="91425" anchor="b" anchorCtr="0">
            <a:normAutofit/>
          </a:bodyPr>
          <a:lstStyle/>
          <a:p>
            <a:pPr marL="0" lvl="0" indent="0" algn="l" rtl="0">
              <a:spcBef>
                <a:spcPct val="0"/>
              </a:spcBef>
              <a:spcAft>
                <a:spcPct val="0"/>
              </a:spcAft>
              <a:buNone/>
            </a:pPr>
            <a:r>
              <a:rPr lang="es-ES" sz="2000" b="1" i="0" strike="noStrike" cap="none" spc="0" baseline="0">
                <a:solidFill>
                  <a:srgbClr val="007E71"/>
                </a:solidFill>
                <a:effectLst/>
                <a:latin typeface="Montserrat"/>
                <a:ea typeface="Montserrat"/>
                <a:cs typeface="Montserrat"/>
              </a:rPr>
              <a:t>Estudios de grado</a:t>
            </a:r>
          </a:p>
        </p:txBody>
      </p:sp>
      <p:sp>
        <p:nvSpPr>
          <p:cNvPr id="184" name="Google Shape;184;p17"/>
          <p:cNvSpPr txBox="1">
            <a:spLocks noGrp="1"/>
          </p:cNvSpPr>
          <p:nvPr>
            <p:ph type="body" idx="1"/>
          </p:nvPr>
        </p:nvSpPr>
        <p:spPr>
          <a:xfrm>
            <a:off x="785845" y="1107046"/>
            <a:ext cx="3231600" cy="2916900"/>
          </a:xfrm>
          <a:prstGeom prst="rect">
            <a:avLst/>
          </a:prstGeom>
        </p:spPr>
        <p:txBody>
          <a:bodyPr spcFirstLastPara="1" wrap="square" lIns="91425" tIns="0" rIns="91425" bIns="0" anchor="t" anchorCtr="0">
            <a:normAutofit/>
          </a:bodyPr>
          <a:lstStyle/>
          <a:p>
            <a:pPr marL="457200" lvl="0" indent="-298450" algn="l" rtl="0">
              <a:spcBef>
                <a:spcPts val="1000"/>
              </a:spcBef>
              <a:spcAft>
                <a:spcPct val="0"/>
              </a:spcAft>
              <a:buSzPts val="1100"/>
              <a:buChar char="●"/>
            </a:pPr>
            <a:r>
              <a:rPr lang="es-ES" sz="1100" b="0" i="0" strike="noStrike" cap="none" spc="0" baseline="0" smtClean="0">
                <a:solidFill>
                  <a:srgbClr val="003366"/>
                </a:solidFill>
                <a:effectLst/>
                <a:latin typeface="Montserrat"/>
                <a:ea typeface="Montserrat"/>
                <a:cs typeface="Montserrat"/>
              </a:rPr>
              <a:t>51.732 </a:t>
            </a:r>
            <a:r>
              <a:rPr lang="es-ES" sz="1100" b="0" i="0" strike="noStrike" cap="none" spc="0" baseline="0">
                <a:solidFill>
                  <a:srgbClr val="003366"/>
                </a:solidFill>
                <a:effectLst/>
                <a:latin typeface="Montserrat"/>
                <a:ea typeface="Montserrat"/>
                <a:cs typeface="Montserrat"/>
              </a:rPr>
              <a:t>estudiantes;</a:t>
            </a:r>
          </a:p>
          <a:p>
            <a:pPr marL="457200" lvl="0" indent="-298450" algn="l" rtl="0">
              <a:spcBef>
                <a:spcPts val="1000"/>
              </a:spcBef>
              <a:spcAft>
                <a:spcPct val="0"/>
              </a:spcAft>
              <a:buSzPts val="1100"/>
              <a:buChar char="●"/>
            </a:pPr>
            <a:r>
              <a:rPr lang="es-ES" sz="1100" b="0" i="0" strike="noStrike" cap="none" spc="0" baseline="0">
                <a:solidFill>
                  <a:srgbClr val="003366"/>
                </a:solidFill>
                <a:effectLst/>
                <a:latin typeface="Montserrat"/>
                <a:ea typeface="Montserrat"/>
                <a:cs typeface="Montserrat"/>
              </a:rPr>
              <a:t>9 mil plazas por año;</a:t>
            </a:r>
          </a:p>
          <a:p>
            <a:pPr marL="457200" lvl="0" indent="-298450" algn="l" rtl="0">
              <a:spcBef>
                <a:spcPts val="1000"/>
              </a:spcBef>
              <a:spcAft>
                <a:spcPct val="0"/>
              </a:spcAft>
              <a:buSzPts val="1100"/>
              <a:buChar char="●"/>
            </a:pPr>
            <a:r>
              <a:rPr lang="es-ES" sz="1100" b="0" i="0" strike="noStrike" cap="none" spc="0" baseline="0" smtClean="0">
                <a:solidFill>
                  <a:srgbClr val="003366"/>
                </a:solidFill>
                <a:effectLst/>
                <a:latin typeface="Montserrat"/>
                <a:ea typeface="Montserrat"/>
                <a:cs typeface="Montserrat"/>
              </a:rPr>
              <a:t>171 </a:t>
            </a:r>
            <a:r>
              <a:rPr lang="es-ES" sz="1100" b="0" i="0" strike="noStrike" cap="none" spc="0" baseline="0">
                <a:solidFill>
                  <a:srgbClr val="003366"/>
                </a:solidFill>
                <a:effectLst/>
                <a:latin typeface="Montserrat"/>
                <a:ea typeface="Montserrat"/>
                <a:cs typeface="Montserrat"/>
              </a:rPr>
              <a:t>carreras de estudio presencial;</a:t>
            </a:r>
          </a:p>
          <a:p>
            <a:pPr marL="457200" lvl="0" indent="-298450" algn="l" rtl="0">
              <a:spcBef>
                <a:spcPts val="1000"/>
              </a:spcBef>
              <a:spcAft>
                <a:spcPct val="0"/>
              </a:spcAft>
              <a:buSzPts val="1100"/>
              <a:buChar char="●"/>
            </a:pPr>
            <a:r>
              <a:rPr lang="es-ES" sz="1100" b="0" i="0" strike="noStrike" cap="none" spc="0" baseline="0">
                <a:solidFill>
                  <a:srgbClr val="003366"/>
                </a:solidFill>
                <a:effectLst/>
                <a:latin typeface="Montserrat"/>
                <a:ea typeface="Montserrat"/>
                <a:cs typeface="Montserrat"/>
              </a:rPr>
              <a:t>4 carreras de educación a distancia;</a:t>
            </a:r>
          </a:p>
          <a:p>
            <a:pPr marL="457200" lvl="0" indent="-298450" algn="l" rtl="0">
              <a:spcBef>
                <a:spcPts val="1000"/>
              </a:spcBef>
              <a:spcAft>
                <a:spcPct val="0"/>
              </a:spcAft>
              <a:buSzPts val="1100"/>
              <a:buChar char="●"/>
            </a:pPr>
            <a:r>
              <a:rPr lang="es-ES" sz="1100" b="0" i="0" strike="noStrike" cap="none" spc="0" baseline="0">
                <a:solidFill>
                  <a:srgbClr val="003366"/>
                </a:solidFill>
                <a:effectLst/>
                <a:latin typeface="Montserrat"/>
                <a:ea typeface="Montserrat"/>
                <a:cs typeface="Montserrat"/>
              </a:rPr>
              <a:t>24 grados vespertinos;</a:t>
            </a:r>
          </a:p>
          <a:p>
            <a:pPr marL="457200" lvl="0" indent="-298450" algn="l" rtl="0">
              <a:spcBef>
                <a:spcPts val="1000"/>
              </a:spcBef>
              <a:spcAft>
                <a:spcPct val="0"/>
              </a:spcAft>
              <a:buSzPts val="1100"/>
              <a:buChar char="●"/>
            </a:pPr>
            <a:r>
              <a:rPr lang="es-ES" sz="1100" b="0" i="0" strike="noStrike" cap="none" spc="0" baseline="0">
                <a:solidFill>
                  <a:srgbClr val="003366"/>
                </a:solidFill>
                <a:effectLst/>
                <a:latin typeface="Montserrat"/>
                <a:ea typeface="Montserrat"/>
                <a:cs typeface="Montserrat"/>
              </a:rPr>
              <a:t>Diversos beneficios otorgados a estudiantes de escasos recursos;</a:t>
            </a:r>
          </a:p>
          <a:p>
            <a:pPr marL="457200" lvl="0" indent="-298450" algn="l" rtl="0">
              <a:spcBef>
                <a:spcPts val="1000"/>
              </a:spcBef>
              <a:spcAft>
                <a:spcPct val="0"/>
              </a:spcAft>
              <a:buSzPts val="1100"/>
              <a:buChar char="●"/>
            </a:pPr>
            <a:r>
              <a:rPr lang="es-ES" sz="1100" b="0" i="0" strike="noStrike" cap="none" spc="0" baseline="0">
                <a:solidFill>
                  <a:srgbClr val="003366"/>
                </a:solidFill>
                <a:effectLst/>
                <a:latin typeface="Montserrat"/>
                <a:ea typeface="Montserrat"/>
                <a:cs typeface="Montserrat"/>
              </a:rPr>
              <a:t>Admisión a través de discriminación positiva basada en criterios raciales, educativos y sociales.</a:t>
            </a:r>
          </a:p>
          <a:p>
            <a:pPr marL="914400" lvl="1" indent="-298450" algn="l" rtl="0">
              <a:spcBef>
                <a:spcPts val="1000"/>
              </a:spcBef>
              <a:spcAft>
                <a:spcPct val="0"/>
              </a:spcAft>
              <a:buSzPts val="1100"/>
              <a:buChar char="○"/>
            </a:pPr>
            <a:endParaRPr/>
          </a:p>
          <a:p>
            <a:pPr marL="0" lvl="0" indent="0" algn="l" rtl="0">
              <a:spcBef>
                <a:spcPts val="1000"/>
              </a:spcBef>
              <a:spcAft>
                <a:spcPct val="0"/>
              </a:spcAft>
              <a:buNone/>
            </a:pPr>
            <a:endParaRPr/>
          </a:p>
          <a:p>
            <a:pPr marL="0" lvl="0" indent="0" algn="l" rtl="0">
              <a:spcBef>
                <a:spcPts val="1000"/>
              </a:spcBef>
              <a:spcAft>
                <a:spcPct val="0"/>
              </a:spcAft>
              <a:buNone/>
            </a:pPr>
            <a:endParaRPr/>
          </a:p>
          <a:p>
            <a:pPr marL="0" lvl="0" indent="0" algn="l" rtl="0">
              <a:spcBef>
                <a:spcPts val="1000"/>
              </a:spcBef>
              <a:spcAft>
                <a:spcPts val="1000"/>
              </a:spcAft>
              <a:buNone/>
            </a:pPr>
            <a:endParaRPr/>
          </a:p>
        </p:txBody>
      </p:sp>
      <p:sp>
        <p:nvSpPr>
          <p:cNvPr id="186" name="Google Shape;186;p17"/>
          <p:cNvSpPr txBox="1">
            <a:spLocks noGrp="1"/>
          </p:cNvSpPr>
          <p:nvPr>
            <p:ph type="subTitle" idx="3"/>
          </p:nvPr>
        </p:nvSpPr>
        <p:spPr>
          <a:xfrm>
            <a:off x="1881200" y="4433100"/>
            <a:ext cx="1612500" cy="602400"/>
          </a:xfrm>
          <a:prstGeom prst="rect">
            <a:avLst/>
          </a:prstGeom>
        </p:spPr>
        <p:txBody>
          <a:bodyPr spcFirstLastPara="1" wrap="square" lIns="0" tIns="0" rIns="0" bIns="91425" anchor="t" anchorCtr="0">
            <a:normAutofit fontScale="92500"/>
          </a:bodyPr>
          <a:lstStyle/>
          <a:p>
            <a:pPr marL="0" lvl="0" indent="0">
              <a:spcAft>
                <a:spcPts val="1000"/>
              </a:spcAft>
            </a:pPr>
            <a:r>
              <a:rPr lang="es-ES" sz="1000" b="0" i="0" strike="noStrike" cap="none" spc="0" baseline="0">
                <a:solidFill>
                  <a:srgbClr val="007E71"/>
                </a:solidFill>
                <a:effectLst/>
                <a:latin typeface="Montserrat Medium"/>
                <a:ea typeface="Montserrat Medium"/>
                <a:cs typeface="Montserrat Medium"/>
              </a:rPr>
              <a:t>Evento “Dentro de la UFRJ”. Por Rafael Pizzino.</a:t>
            </a:r>
          </a:p>
        </p:txBody>
      </p:sp>
    </p:spTree>
    <p:extLst>
      <p:ext uri="{BB962C8B-B14F-4D97-AF65-F5344CB8AC3E}">
        <p14:creationId xmlns:p14="http://schemas.microsoft.com/office/powerpoint/2010/main" val="414703533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17"/>
          <p:cNvSpPr txBox="1">
            <a:spLocks noGrp="1"/>
          </p:cNvSpPr>
          <p:nvPr>
            <p:ph type="title"/>
          </p:nvPr>
        </p:nvSpPr>
        <p:spPr>
          <a:xfrm>
            <a:off x="930300" y="383575"/>
            <a:ext cx="3249600" cy="710400"/>
          </a:xfrm>
          <a:prstGeom prst="rect">
            <a:avLst/>
          </a:prstGeom>
        </p:spPr>
        <p:txBody>
          <a:bodyPr spcFirstLastPara="1" wrap="square" lIns="0" tIns="91425" rIns="91425" bIns="91425" anchor="b" anchorCtr="0">
            <a:normAutofit/>
          </a:bodyPr>
          <a:lstStyle/>
          <a:p>
            <a:pPr marL="0" lvl="0" indent="0" algn="l" rtl="0">
              <a:spcBef>
                <a:spcPct val="0"/>
              </a:spcBef>
              <a:spcAft>
                <a:spcPct val="0"/>
              </a:spcAft>
              <a:buNone/>
            </a:pPr>
            <a:r>
              <a:rPr lang="es-ES" sz="2000" b="1" i="0" strike="noStrike" cap="none" spc="0" baseline="0">
                <a:solidFill>
                  <a:srgbClr val="007E71"/>
                </a:solidFill>
                <a:effectLst/>
                <a:latin typeface="Montserrat"/>
                <a:ea typeface="Montserrat"/>
                <a:cs typeface="Montserrat"/>
              </a:rPr>
              <a:t>Estudios de posgrado</a:t>
            </a:r>
          </a:p>
        </p:txBody>
      </p:sp>
      <p:sp>
        <p:nvSpPr>
          <p:cNvPr id="184" name="Google Shape;184;p17"/>
          <p:cNvSpPr txBox="1">
            <a:spLocks noGrp="1"/>
          </p:cNvSpPr>
          <p:nvPr>
            <p:ph type="body" idx="1"/>
          </p:nvPr>
        </p:nvSpPr>
        <p:spPr>
          <a:xfrm>
            <a:off x="881640" y="1194132"/>
            <a:ext cx="3231600" cy="2916900"/>
          </a:xfrm>
          <a:prstGeom prst="rect">
            <a:avLst/>
          </a:prstGeom>
        </p:spPr>
        <p:txBody>
          <a:bodyPr spcFirstLastPara="1" wrap="square" lIns="91425" tIns="0" rIns="91425" bIns="0" anchor="t" anchorCtr="0">
            <a:normAutofit fontScale="92500"/>
          </a:bodyPr>
          <a:lstStyle/>
          <a:p>
            <a:pPr marL="457200" lvl="0" indent="-298450" algn="l" rtl="0">
              <a:spcBef>
                <a:spcPts val="1000"/>
              </a:spcBef>
              <a:spcAft>
                <a:spcPct val="0"/>
              </a:spcAft>
              <a:buSzPts val="1100"/>
              <a:buChar char="●"/>
            </a:pPr>
            <a:r>
              <a:rPr lang="es-ES" sz="1100" b="0" i="0" strike="noStrike" cap="none" spc="0" baseline="0">
                <a:solidFill>
                  <a:srgbClr val="003366"/>
                </a:solidFill>
                <a:effectLst/>
                <a:latin typeface="Montserrat"/>
                <a:ea typeface="Montserrat"/>
                <a:cs typeface="Montserrat"/>
              </a:rPr>
              <a:t>actualmente </a:t>
            </a:r>
            <a:r>
              <a:rPr lang="es-ES" sz="1100" b="0" i="0" strike="noStrike" cap="none" spc="0" baseline="0" smtClean="0">
                <a:solidFill>
                  <a:srgbClr val="003366"/>
                </a:solidFill>
                <a:effectLst/>
                <a:latin typeface="Montserrat"/>
                <a:ea typeface="Montserrat"/>
                <a:cs typeface="Montserrat"/>
              </a:rPr>
              <a:t>16.501 estudiantes;</a:t>
            </a:r>
            <a:endParaRPr lang="es-ES" sz="1100" b="0" i="0" strike="noStrike" cap="none" spc="0" baseline="0">
              <a:solidFill>
                <a:srgbClr val="003366"/>
              </a:solidFill>
              <a:effectLst/>
              <a:latin typeface="Montserrat"/>
              <a:ea typeface="Montserrat"/>
              <a:cs typeface="Montserrat"/>
            </a:endParaRPr>
          </a:p>
          <a:p>
            <a:pPr marL="457200" lvl="0" indent="-298450" algn="l" rtl="0">
              <a:spcBef>
                <a:spcPts val="1000"/>
              </a:spcBef>
              <a:spcAft>
                <a:spcPct val="0"/>
              </a:spcAft>
              <a:buSzPts val="1100"/>
              <a:buChar char="●"/>
            </a:pPr>
            <a:r>
              <a:rPr lang="es-ES" sz="1100" b="0" i="0" strike="noStrike" cap="none" spc="0" baseline="0">
                <a:solidFill>
                  <a:srgbClr val="003366"/>
                </a:solidFill>
                <a:effectLst/>
                <a:latin typeface="Montserrat"/>
                <a:ea typeface="Montserrat"/>
                <a:cs typeface="Montserrat"/>
              </a:rPr>
              <a:t>entre las 3 mejores universidades más citadas en artículos en Brasil;</a:t>
            </a:r>
          </a:p>
          <a:p>
            <a:pPr marL="457200" lvl="0" indent="-298450" algn="l" rtl="0">
              <a:spcBef>
                <a:spcPts val="1000"/>
              </a:spcBef>
              <a:spcAft>
                <a:spcPct val="0"/>
              </a:spcAft>
              <a:buSzPts val="1100"/>
              <a:buChar char="●"/>
            </a:pPr>
            <a:r>
              <a:rPr lang="es-ES" sz="1100" b="0" i="0" strike="noStrike" cap="none" spc="0" baseline="0">
                <a:solidFill>
                  <a:srgbClr val="003366"/>
                </a:solidFill>
                <a:effectLst/>
                <a:latin typeface="Montserrat"/>
                <a:ea typeface="Montserrat"/>
                <a:cs typeface="Montserrat"/>
              </a:rPr>
              <a:t>200 cursos de especialización;</a:t>
            </a:r>
          </a:p>
          <a:p>
            <a:pPr marL="457200" lvl="0" indent="-298450" algn="l" rtl="0">
              <a:spcBef>
                <a:spcPts val="1000"/>
              </a:spcBef>
              <a:spcAft>
                <a:spcPct val="0"/>
              </a:spcAft>
              <a:buSzPts val="1100"/>
              <a:buChar char="●"/>
            </a:pPr>
            <a:r>
              <a:rPr lang="es-ES" sz="1100" b="0" i="0" strike="noStrike" cap="none" spc="0" baseline="0" smtClean="0">
                <a:solidFill>
                  <a:srgbClr val="003366"/>
                </a:solidFill>
                <a:effectLst/>
                <a:latin typeface="Montserrat"/>
                <a:ea typeface="Montserrat"/>
                <a:cs typeface="Montserrat"/>
              </a:rPr>
              <a:t>134 </a:t>
            </a:r>
            <a:r>
              <a:rPr lang="es-ES" sz="1100" b="0" i="0" strike="noStrike" cap="none" spc="0" baseline="0">
                <a:solidFill>
                  <a:srgbClr val="003366"/>
                </a:solidFill>
                <a:effectLst/>
                <a:latin typeface="Montserrat"/>
                <a:ea typeface="Montserrat"/>
                <a:cs typeface="Montserrat"/>
              </a:rPr>
              <a:t>programas de maestría y doctorado;</a:t>
            </a:r>
          </a:p>
          <a:p>
            <a:pPr marL="457200" lvl="0" indent="-298450" algn="l" rtl="0">
              <a:spcBef>
                <a:spcPts val="1000"/>
              </a:spcBef>
              <a:spcAft>
                <a:spcPct val="0"/>
              </a:spcAft>
              <a:buSzPts val="1100"/>
              <a:buChar char="●"/>
            </a:pPr>
            <a:r>
              <a:rPr lang="es-ES" smtClean="0">
                <a:solidFill>
                  <a:srgbClr val="003366"/>
                </a:solidFill>
              </a:rPr>
              <a:t>2.000</a:t>
            </a:r>
            <a:r>
              <a:rPr lang="es-ES" sz="1100" b="0" i="0" strike="noStrike" cap="none" spc="0" baseline="0" smtClean="0">
                <a:solidFill>
                  <a:srgbClr val="003366"/>
                </a:solidFill>
                <a:effectLst/>
                <a:latin typeface="Montserrat"/>
                <a:ea typeface="Montserrat"/>
                <a:cs typeface="Montserrat"/>
              </a:rPr>
              <a:t> </a:t>
            </a:r>
            <a:r>
              <a:rPr lang="es-ES" sz="1100" b="0" i="0" strike="noStrike" cap="none" spc="0" baseline="0">
                <a:solidFill>
                  <a:srgbClr val="003366"/>
                </a:solidFill>
                <a:effectLst/>
                <a:latin typeface="Montserrat"/>
                <a:ea typeface="Montserrat"/>
                <a:cs typeface="Montserrat"/>
              </a:rPr>
              <a:t>laboratorios;</a:t>
            </a:r>
          </a:p>
          <a:p>
            <a:pPr marL="457200" lvl="0" indent="-298450" algn="l" rtl="0">
              <a:spcBef>
                <a:spcPts val="1000"/>
              </a:spcBef>
              <a:spcAft>
                <a:spcPct val="0"/>
              </a:spcAft>
              <a:buSzPts val="1100"/>
              <a:buChar char="●"/>
            </a:pPr>
            <a:r>
              <a:rPr lang="es-ES" sz="1100" b="0" i="0" strike="noStrike" cap="none" spc="0" baseline="0">
                <a:solidFill>
                  <a:srgbClr val="003366"/>
                </a:solidFill>
                <a:effectLst/>
                <a:latin typeface="Montserrat"/>
                <a:ea typeface="Montserrat"/>
                <a:cs typeface="Montserrat"/>
              </a:rPr>
              <a:t>alberga el 10% de los cursos de nivel internacional en Brasil;</a:t>
            </a:r>
          </a:p>
          <a:p>
            <a:pPr>
              <a:spcBef>
                <a:spcPts val="1000"/>
              </a:spcBef>
            </a:pPr>
            <a:r>
              <a:rPr lang="es-ES" sz="1100" b="0" i="0" strike="noStrike" cap="none" spc="0" baseline="0">
                <a:solidFill>
                  <a:srgbClr val="003366"/>
                </a:solidFill>
                <a:effectLst/>
                <a:latin typeface="Montserrat"/>
                <a:ea typeface="Montserrat"/>
                <a:cs typeface="Montserrat"/>
              </a:rPr>
              <a:t>admisión a través de discriminación positiva basada en criterios raciales, educativos y sociales.</a:t>
            </a:r>
          </a:p>
          <a:p>
            <a:pPr marL="0" lvl="0" indent="0" algn="l" rtl="0">
              <a:spcBef>
                <a:spcPts val="1000"/>
              </a:spcBef>
              <a:spcAft>
                <a:spcPct val="0"/>
              </a:spcAft>
              <a:buNone/>
            </a:pPr>
            <a:endParaRPr/>
          </a:p>
          <a:p>
            <a:pPr marL="0" lvl="0" indent="0" algn="l" rtl="0">
              <a:spcBef>
                <a:spcPts val="1000"/>
              </a:spcBef>
              <a:spcAft>
                <a:spcPct val="0"/>
              </a:spcAft>
              <a:buNone/>
            </a:pPr>
            <a:endParaRPr/>
          </a:p>
          <a:p>
            <a:pPr marL="0" lvl="0" indent="0" algn="l" rtl="0">
              <a:spcBef>
                <a:spcPts val="1000"/>
              </a:spcBef>
              <a:spcAft>
                <a:spcPts val="1000"/>
              </a:spcAft>
              <a:buNone/>
            </a:pPr>
            <a:endParaRPr/>
          </a:p>
        </p:txBody>
      </p:sp>
      <p:sp>
        <p:nvSpPr>
          <p:cNvPr id="185"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ct val="0"/>
              </a:spcBef>
              <a:spcAft>
                <a:spcPct val="0"/>
              </a:spcAft>
              <a:buNone/>
            </a:pPr>
            <a:fld id="{00000000-1234-1234-1234-123412341234}" type="slidenum">
              <a:rPr lang="en"/>
              <a:t>28</a:t>
            </a:fld>
            <a:endParaRPr>
              <a:solidFill>
                <a:schemeClr val="accent1"/>
              </a:solidFill>
            </a:endParaRPr>
          </a:p>
        </p:txBody>
      </p:sp>
      <p:sp>
        <p:nvSpPr>
          <p:cNvPr id="186" name="Google Shape;186;p17"/>
          <p:cNvSpPr txBox="1">
            <a:spLocks noGrp="1"/>
          </p:cNvSpPr>
          <p:nvPr>
            <p:ph type="subTitle" idx="3"/>
          </p:nvPr>
        </p:nvSpPr>
        <p:spPr>
          <a:xfrm>
            <a:off x="1881200" y="4433100"/>
            <a:ext cx="1612500" cy="602400"/>
          </a:xfrm>
          <a:prstGeom prst="rect">
            <a:avLst/>
          </a:prstGeom>
        </p:spPr>
        <p:txBody>
          <a:bodyPr spcFirstLastPara="1" wrap="square" lIns="0" tIns="0" rIns="0" bIns="91425" anchor="t" anchorCtr="0">
            <a:normAutofit/>
          </a:bodyPr>
          <a:lstStyle/>
          <a:p>
            <a:pPr marL="0" lvl="0" indent="0">
              <a:spcAft>
                <a:spcPts val="1000"/>
              </a:spcAft>
            </a:pPr>
            <a:r>
              <a:rPr lang="es-ES" sz="1000" b="0" i="0" strike="noStrike" cap="none" spc="0" baseline="0">
                <a:solidFill>
                  <a:srgbClr val="007E71"/>
                </a:solidFill>
                <a:effectLst/>
                <a:latin typeface="Montserrat Medium"/>
                <a:ea typeface="Montserrat Medium"/>
                <a:cs typeface="Montserrat Medium"/>
              </a:rPr>
              <a:t>Trabajando en LADETEC (por Raphael Pizzino)</a:t>
            </a:r>
          </a:p>
        </p:txBody>
      </p:sp>
      <p:pic>
        <p:nvPicPr>
          <p:cNvPr id="4" name="Espaço Reservado para Imagem 3"/>
          <p:cNvPicPr>
            <a:picLocks noGrp="1" noChangeAspect="1"/>
          </p:cNvPicPr>
          <p:nvPr>
            <p:ph type="pic" idx="2"/>
          </p:nvPr>
        </p:nvPicPr>
        <p:blipFill>
          <a:blip r:embed="rId3" cstate="email">
            <a:extLst>
              <a:ext uri="{28A0092B-C50C-407E-A947-70E740481C1C}">
                <a14:useLocalDpi xmlns:a14="http://schemas.microsoft.com/office/drawing/2010/main"/>
              </a:ext>
            </a:extLst>
          </a:blip>
          <a:srcRect b="-10"/>
          <a:stretch>
            <a:fillRect/>
          </a:stretch>
        </p:blipFill>
        <p:spPr/>
      </p:pic>
    </p:spTree>
    <p:extLst>
      <p:ext uri="{BB962C8B-B14F-4D97-AF65-F5344CB8AC3E}">
        <p14:creationId xmlns:p14="http://schemas.microsoft.com/office/powerpoint/2010/main" val="400693514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0"/>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ct val="0"/>
              </a:spcBef>
              <a:spcAft>
                <a:spcPct val="0"/>
              </a:spcAft>
              <a:buNone/>
            </a:pPr>
            <a:fld id="{00000000-1234-1234-1234-123412341234}" type="slidenum">
              <a:rPr lang="en"/>
              <a:t>29</a:t>
            </a:fld>
            <a:endParaRPr>
              <a:solidFill>
                <a:schemeClr val="accent1"/>
              </a:solidFill>
            </a:endParaRPr>
          </a:p>
        </p:txBody>
      </p:sp>
      <p:sp>
        <p:nvSpPr>
          <p:cNvPr id="206" name="Google Shape;206;p20"/>
          <p:cNvSpPr txBox="1">
            <a:spLocks noGrp="1"/>
          </p:cNvSpPr>
          <p:nvPr>
            <p:ph type="subTitle" idx="1"/>
          </p:nvPr>
        </p:nvSpPr>
        <p:spPr>
          <a:xfrm>
            <a:off x="1889908" y="4285054"/>
            <a:ext cx="2464377" cy="602400"/>
          </a:xfrm>
          <a:prstGeom prst="rect">
            <a:avLst/>
          </a:prstGeom>
        </p:spPr>
        <p:txBody>
          <a:bodyPr spcFirstLastPara="1" wrap="square" lIns="0" tIns="0" rIns="0" bIns="91425" anchor="t" anchorCtr="0">
            <a:noAutofit/>
          </a:bodyPr>
          <a:lstStyle/>
          <a:p>
            <a:pPr marL="0" indent="0">
              <a:spcBef>
                <a:spcPts val="1000"/>
              </a:spcBef>
              <a:spcAft>
                <a:spcPts val="1000"/>
              </a:spcAft>
            </a:pPr>
            <a:r>
              <a:rPr lang="es-ES" sz="900" b="0" i="0" strike="noStrike" cap="none" spc="0" baseline="0">
                <a:solidFill>
                  <a:srgbClr val="007E71"/>
                </a:solidFill>
                <a:effectLst/>
                <a:latin typeface="Montserrat Medium"/>
                <a:ea typeface="Montserrat Medium"/>
                <a:cs typeface="Montserrat Medium"/>
              </a:rPr>
              <a:t>Relación entre el número de programas de posgrado y la calificación de evaluación de la CAPES en una escala de 3 a 7, donde “A” es una designación para cursos recién aprobados:</a:t>
            </a:r>
          </a:p>
        </p:txBody>
      </p:sp>
      <p:graphicFrame>
        <p:nvGraphicFramePr>
          <p:cNvPr id="5" name="Chart 2" title="Chart">
            <a:extLst>
              <a:ext uri="{FF2B5EF4-FFF2-40B4-BE49-F238E27FC236}">
                <a16:creationId xmlns:a16="http://schemas.microsoft.com/office/drawing/2014/main" xmlns="" id="{00000000-0008-0000-0100-000002000000}"/>
              </a:ext>
            </a:extLst>
          </p:cNvPr>
          <p:cNvGraphicFramePr/>
          <p:nvPr>
            <p:extLst>
              <p:ext uri="{D42A27DB-BD31-4B8C-83A1-F6EECF244321}">
                <p14:modId xmlns:p14="http://schemas.microsoft.com/office/powerpoint/2010/main" val="931269179"/>
              </p:ext>
            </p:extLst>
          </p:nvPr>
        </p:nvGraphicFramePr>
        <p:xfrm>
          <a:off x="975360" y="307803"/>
          <a:ext cx="6749143" cy="4103382"/>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2" descr="Identidade Visual — Português (Brasil)"/>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4677857" y="4411185"/>
            <a:ext cx="1990185" cy="3611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1" name="Google Shape;221;p22"/>
          <p:cNvSpPr txBox="1">
            <a:spLocks noGrp="1"/>
          </p:cNvSpPr>
          <p:nvPr>
            <p:ph type="subTitle" idx="1"/>
          </p:nvPr>
        </p:nvSpPr>
        <p:spPr>
          <a:xfrm>
            <a:off x="1881198" y="4433100"/>
            <a:ext cx="2049867" cy="602400"/>
          </a:xfrm>
          <a:prstGeom prst="rect">
            <a:avLst/>
          </a:prstGeom>
        </p:spPr>
        <p:txBody>
          <a:bodyPr spcFirstLastPara="1" wrap="square" lIns="0" tIns="0" rIns="0" bIns="91425" anchor="t" anchorCtr="0">
            <a:noAutofit/>
          </a:bodyPr>
          <a:lstStyle/>
          <a:p>
            <a:pPr marL="0" lvl="0" indent="0" algn="l" rtl="0">
              <a:spcBef>
                <a:spcPct val="0"/>
              </a:spcBef>
              <a:spcAft>
                <a:spcPts val="1000"/>
              </a:spcAft>
              <a:buNone/>
            </a:pPr>
            <a:r>
              <a:rPr lang="es-ES" sz="900" b="0" i="0" strike="noStrike" cap="none" spc="0" baseline="0">
                <a:solidFill>
                  <a:srgbClr val="007E71"/>
                </a:solidFill>
                <a:effectLst/>
                <a:latin typeface="Montserrat Medium"/>
                <a:ea typeface="Montserrat Medium"/>
                <a:cs typeface="Montserrat Medium"/>
              </a:rPr>
              <a:t>Museo Nacional UFRJ – Antigua Casa del Emperador de Brasil – por Raphael Pizzino.</a:t>
            </a:r>
          </a:p>
        </p:txBody>
      </p:sp>
      <p:pic>
        <p:nvPicPr>
          <p:cNvPr id="3" name="Espaço Reservado para Imagem 2"/>
          <p:cNvPicPr>
            <a:picLocks noGrp="1" noChangeAspect="1"/>
          </p:cNvPicPr>
          <p:nvPr>
            <p:ph type="pic" idx="2"/>
          </p:nvPr>
        </p:nvPicPr>
        <p:blipFill>
          <a:blip r:embed="rId3" cstate="email">
            <a:extLst>
              <a:ext uri="{28A0092B-C50C-407E-A947-70E740481C1C}">
                <a14:useLocalDpi xmlns:a14="http://schemas.microsoft.com/office/drawing/2010/main"/>
              </a:ext>
            </a:extLst>
          </a:blip>
          <a:srcRect/>
          <a:stretch>
            <a:fillRect/>
          </a:stretch>
        </p:blipFill>
        <p:spPr/>
      </p:pic>
      <p:sp>
        <p:nvSpPr>
          <p:cNvPr id="5"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ct val="0"/>
              </a:spcBef>
              <a:spcAft>
                <a:spcPct val="0"/>
              </a:spcAft>
              <a:buNone/>
            </a:pPr>
            <a:fld id="{00000000-1234-1234-1234-123412341234}" type="slidenum">
              <a:rPr lang="en"/>
              <a:t>3</a:t>
            </a:fld>
            <a:endParaRPr>
              <a:solidFill>
                <a:schemeClr val="accent1"/>
              </a:solidFill>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6"/>
          <p:cNvSpPr txBox="1">
            <a:spLocks noGrp="1"/>
          </p:cNvSpPr>
          <p:nvPr>
            <p:ph type="title"/>
          </p:nvPr>
        </p:nvSpPr>
        <p:spPr>
          <a:xfrm>
            <a:off x="930300" y="383575"/>
            <a:ext cx="7283400" cy="710400"/>
          </a:xfrm>
          <a:prstGeom prst="rect">
            <a:avLst/>
          </a:prstGeom>
        </p:spPr>
        <p:txBody>
          <a:bodyPr spcFirstLastPara="1" wrap="square" lIns="0" tIns="91425" rIns="91425" bIns="91425" anchor="b" anchorCtr="0">
            <a:normAutofit/>
          </a:bodyPr>
          <a:lstStyle/>
          <a:p>
            <a:pPr lvl="0"/>
            <a:r>
              <a:rPr lang="es-ES" sz="2000" b="1" i="0" strike="noStrike" cap="none" spc="0" baseline="0">
                <a:solidFill>
                  <a:srgbClr val="007E71"/>
                </a:solidFill>
                <a:effectLst/>
                <a:latin typeface="Montserrat"/>
                <a:ea typeface="Montserrat"/>
                <a:cs typeface="Montserrat"/>
              </a:rPr>
              <a:t>Docencia e Investigación | Excelencia</a:t>
            </a:r>
          </a:p>
        </p:txBody>
      </p:sp>
      <p:sp>
        <p:nvSpPr>
          <p:cNvPr id="175" name="Google Shape;175;p16"/>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ct val="0"/>
              </a:spcBef>
              <a:spcAft>
                <a:spcPct val="0"/>
              </a:spcAft>
              <a:buNone/>
            </a:pPr>
            <a:fld id="{00000000-1234-1234-1234-123412341234}" type="slidenum">
              <a:rPr lang="en"/>
              <a:t>30</a:t>
            </a:fld>
            <a:endParaRPr>
              <a:solidFill>
                <a:schemeClr val="accent1"/>
              </a:solidFill>
            </a:endParaRPr>
          </a:p>
        </p:txBody>
      </p:sp>
      <p:sp>
        <p:nvSpPr>
          <p:cNvPr id="17" name="Google Shape;184;p17"/>
          <p:cNvSpPr txBox="1">
            <a:spLocks noGrp="1"/>
          </p:cNvSpPr>
          <p:nvPr>
            <p:ph type="body" idx="1"/>
          </p:nvPr>
        </p:nvSpPr>
        <p:spPr>
          <a:xfrm>
            <a:off x="917585" y="1096698"/>
            <a:ext cx="6589275" cy="1079382"/>
          </a:xfrm>
          <a:prstGeom prst="rect">
            <a:avLst/>
          </a:prstGeom>
        </p:spPr>
        <p:txBody>
          <a:bodyPr spcFirstLastPara="1" wrap="square" lIns="91425" tIns="0" rIns="91425" bIns="0" anchor="t" anchorCtr="0">
            <a:noAutofit/>
          </a:bodyPr>
          <a:lstStyle/>
          <a:p>
            <a:pPr marL="0" indent="0">
              <a:spcBef>
                <a:spcPts val="1000"/>
              </a:spcBef>
              <a:spcAft>
                <a:spcPts val="1000"/>
              </a:spcAft>
              <a:buNone/>
            </a:pPr>
            <a:r>
              <a:rPr lang="es-ES" sz="1100" b="0" i="0" strike="noStrike" cap="none" spc="0" baseline="0">
                <a:solidFill>
                  <a:srgbClr val="003366"/>
                </a:solidFill>
                <a:effectLst/>
                <a:latin typeface="Montserrat"/>
                <a:ea typeface="Montserrat"/>
                <a:cs typeface="Montserrat"/>
              </a:rPr>
              <a:t>Entre las diversas áreas de posgrado ofrecidas por la UFRJ, las siguientes obtuvieron la máxima calificación de la CAPES:</a:t>
            </a:r>
          </a:p>
          <a:p>
            <a:pPr marL="0" lvl="0" indent="0" algn="l" rtl="0">
              <a:spcBef>
                <a:spcPts val="1000"/>
              </a:spcBef>
              <a:spcAft>
                <a:spcPts val="1000"/>
              </a:spcAft>
              <a:buNone/>
            </a:pPr>
            <a:endParaRPr/>
          </a:p>
        </p:txBody>
      </p:sp>
      <p:sp>
        <p:nvSpPr>
          <p:cNvPr id="19" name="Google Shape;184;p17"/>
          <p:cNvSpPr txBox="1"/>
          <p:nvPr/>
        </p:nvSpPr>
        <p:spPr>
          <a:xfrm>
            <a:off x="4379763" y="1545419"/>
            <a:ext cx="3231600" cy="2916900"/>
          </a:xfrm>
          <a:prstGeom prst="rect">
            <a:avLst/>
          </a:prstGeom>
          <a:noFill/>
          <a:ln>
            <a:noFill/>
          </a:ln>
        </p:spPr>
        <p:txBody>
          <a:bodyPr spcFirstLastPara="1" wrap="square" lIns="91425" tIns="0" rIns="91425" bIns="0" anchor="t" anchorCtr="0">
            <a:noAutofit/>
          </a:bodyPr>
          <a:lstStyle>
            <a:defPPr marR="0" lvl="0" algn="l" rtl="0">
              <a:lnSpc>
                <a:spcPct val="100000"/>
              </a:lnSpc>
              <a:spcBef>
                <a:spcPct val="0"/>
              </a:spcBef>
              <a:spcAft>
                <a:spcPct val="0"/>
              </a:spcAft>
            </a:defPPr>
            <a:lvl1pPr marL="457200" marR="0" lvl="0" indent="-298450" algn="l" rtl="0">
              <a:lnSpc>
                <a:spcPct val="115000"/>
              </a:lnSpc>
              <a:spcBef>
                <a:spcPct val="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1pPr>
            <a:lvl2pPr marL="914400" marR="0" lvl="1" indent="-298450" algn="l" rtl="0">
              <a:lnSpc>
                <a:spcPct val="115000"/>
              </a:lnSpc>
              <a:spcBef>
                <a:spcPts val="100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2pPr>
            <a:lvl3pPr marL="1371600" marR="0" lvl="2" indent="-298450" algn="l" rtl="0">
              <a:lnSpc>
                <a:spcPct val="115000"/>
              </a:lnSpc>
              <a:spcBef>
                <a:spcPts val="100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3pPr>
            <a:lvl4pPr marL="1828800" marR="0" lvl="3" indent="-298450" algn="l" rtl="0">
              <a:lnSpc>
                <a:spcPct val="115000"/>
              </a:lnSpc>
              <a:spcBef>
                <a:spcPts val="100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4pPr>
            <a:lvl5pPr marL="2286000" marR="0" lvl="4" indent="-298450" algn="l" rtl="0">
              <a:lnSpc>
                <a:spcPct val="115000"/>
              </a:lnSpc>
              <a:spcBef>
                <a:spcPts val="100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5pPr>
            <a:lvl6pPr marL="2743200" marR="0" lvl="5" indent="-298450" algn="l" rtl="0">
              <a:lnSpc>
                <a:spcPct val="115000"/>
              </a:lnSpc>
              <a:spcBef>
                <a:spcPts val="100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6pPr>
            <a:lvl7pPr marL="3200400" marR="0" lvl="6" indent="-298450" algn="l" rtl="0">
              <a:lnSpc>
                <a:spcPct val="115000"/>
              </a:lnSpc>
              <a:spcBef>
                <a:spcPts val="100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7pPr>
            <a:lvl8pPr marL="3657600" marR="0" lvl="7" indent="-298450" algn="l" rtl="0">
              <a:lnSpc>
                <a:spcPct val="115000"/>
              </a:lnSpc>
              <a:spcBef>
                <a:spcPts val="100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8pPr>
            <a:lvl9pPr marL="4114800" marR="0" lvl="8" indent="-298450" algn="l" rtl="0">
              <a:lnSpc>
                <a:spcPct val="115000"/>
              </a:lnSpc>
              <a:spcBef>
                <a:spcPts val="1000"/>
              </a:spcBef>
              <a:spcAft>
                <a:spcPts val="100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9pPr>
          </a:lstStyle>
          <a:p>
            <a:pPr lvl="0">
              <a:spcBef>
                <a:spcPts val="1000"/>
              </a:spcBef>
            </a:pPr>
            <a:r>
              <a:rPr lang="es-ES" sz="1100" b="0" i="0" strike="noStrike" cap="none" spc="0" baseline="0">
                <a:solidFill>
                  <a:srgbClr val="003366"/>
                </a:solidFill>
                <a:effectLst/>
                <a:latin typeface="Montserrat"/>
                <a:ea typeface="Montserrat"/>
                <a:cs typeface="Montserrat"/>
              </a:rPr>
              <a:t>Ciencias Morfológicas</a:t>
            </a:r>
          </a:p>
          <a:p>
            <a:pPr lvl="0">
              <a:spcBef>
                <a:spcPts val="1000"/>
              </a:spcBef>
            </a:pPr>
            <a:r>
              <a:rPr lang="es-ES" sz="1100" b="0" i="0" strike="noStrike" cap="none" spc="0" baseline="0">
                <a:solidFill>
                  <a:srgbClr val="003366"/>
                </a:solidFill>
                <a:effectLst/>
                <a:latin typeface="Montserrat"/>
                <a:ea typeface="Montserrat"/>
                <a:cs typeface="Montserrat"/>
              </a:rPr>
              <a:t>Química Biológica</a:t>
            </a:r>
          </a:p>
          <a:p>
            <a:pPr lvl="0">
              <a:spcBef>
                <a:spcPts val="1000"/>
              </a:spcBef>
            </a:pPr>
            <a:r>
              <a:rPr lang="es-ES" sz="1100" b="0" i="0" strike="noStrike" cap="none" spc="0" baseline="0">
                <a:solidFill>
                  <a:srgbClr val="003366"/>
                </a:solidFill>
                <a:effectLst/>
                <a:latin typeface="Montserrat"/>
                <a:ea typeface="Montserrat"/>
                <a:cs typeface="Montserrat"/>
              </a:rPr>
              <a:t>Ciencia y Tecnología de Polímeros</a:t>
            </a:r>
          </a:p>
          <a:p>
            <a:pPr lvl="0">
              <a:spcBef>
                <a:spcPts val="1000"/>
              </a:spcBef>
            </a:pPr>
            <a:r>
              <a:rPr lang="es-ES" sz="1100" b="0" i="0" strike="noStrike" cap="none" spc="0" baseline="0">
                <a:solidFill>
                  <a:srgbClr val="003366"/>
                </a:solidFill>
                <a:effectLst/>
                <a:latin typeface="Montserrat"/>
                <a:ea typeface="Montserrat"/>
                <a:cs typeface="Montserrat"/>
              </a:rPr>
              <a:t>Ingeniería Mecánica</a:t>
            </a:r>
          </a:p>
          <a:p>
            <a:pPr lvl="0">
              <a:spcBef>
                <a:spcPts val="1000"/>
              </a:spcBef>
            </a:pPr>
            <a:r>
              <a:rPr lang="es-ES" sz="1100" b="0" i="0" strike="noStrike" cap="none" spc="0" baseline="0">
                <a:solidFill>
                  <a:srgbClr val="003366"/>
                </a:solidFill>
                <a:effectLst/>
                <a:latin typeface="Montserrat"/>
                <a:ea typeface="Montserrat"/>
                <a:cs typeface="Montserrat"/>
              </a:rPr>
              <a:t>Ingeniería Química</a:t>
            </a:r>
          </a:p>
          <a:p>
            <a:pPr lvl="0">
              <a:spcBef>
                <a:spcPts val="1000"/>
              </a:spcBef>
            </a:pPr>
            <a:r>
              <a:rPr lang="es-ES" sz="1100" b="0" i="0" strike="noStrike" cap="none" spc="0" baseline="0">
                <a:solidFill>
                  <a:srgbClr val="003366"/>
                </a:solidFill>
                <a:effectLst/>
                <a:latin typeface="Montserrat"/>
                <a:ea typeface="Montserrat"/>
                <a:cs typeface="Montserrat"/>
              </a:rPr>
              <a:t>Medicina Interna</a:t>
            </a:r>
          </a:p>
          <a:p>
            <a:pPr lvl="0">
              <a:spcBef>
                <a:spcPts val="1000"/>
              </a:spcBef>
            </a:pPr>
            <a:r>
              <a:rPr lang="es-ES" sz="1100" b="0" i="0" strike="noStrike" cap="none" spc="0" baseline="0">
                <a:solidFill>
                  <a:srgbClr val="003366"/>
                </a:solidFill>
                <a:effectLst/>
                <a:latin typeface="Montserrat"/>
                <a:ea typeface="Montserrat"/>
                <a:cs typeface="Montserrat"/>
              </a:rPr>
              <a:t>Comunicaciones</a:t>
            </a:r>
          </a:p>
          <a:p>
            <a:pPr lvl="0">
              <a:spcBef>
                <a:spcPts val="1000"/>
              </a:spcBef>
            </a:pPr>
            <a:r>
              <a:rPr lang="es-ES" sz="1100" b="0" i="0" strike="noStrike" cap="none" spc="0" baseline="0">
                <a:solidFill>
                  <a:srgbClr val="003366"/>
                </a:solidFill>
                <a:effectLst/>
                <a:latin typeface="Montserrat"/>
                <a:ea typeface="Montserrat"/>
                <a:cs typeface="Montserrat"/>
              </a:rPr>
              <a:t>Antropología Social</a:t>
            </a:r>
          </a:p>
          <a:p>
            <a:pPr lvl="0">
              <a:spcBef>
                <a:spcPts val="1000"/>
              </a:spcBef>
            </a:pPr>
            <a:r>
              <a:rPr lang="es-ES" sz="1100" b="0" i="0" strike="noStrike" cap="none" spc="0" baseline="0">
                <a:solidFill>
                  <a:srgbClr val="003366"/>
                </a:solidFill>
                <a:effectLst/>
                <a:latin typeface="Montserrat"/>
                <a:ea typeface="Montserrat"/>
                <a:cs typeface="Montserrat"/>
              </a:rPr>
              <a:t>Sociología y Antropología</a:t>
            </a:r>
          </a:p>
          <a:p>
            <a:pPr marL="0" indent="0">
              <a:spcBef>
                <a:spcPts val="1000"/>
              </a:spcBef>
              <a:spcAft>
                <a:spcPts val="1000"/>
              </a:spcAft>
              <a:buFont typeface="Montserrat"/>
              <a:buNone/>
            </a:pPr>
            <a:endParaRPr lang="pt-BR"/>
          </a:p>
        </p:txBody>
      </p:sp>
      <p:sp>
        <p:nvSpPr>
          <p:cNvPr id="7" name="Google Shape;184;p17"/>
          <p:cNvSpPr txBox="1">
            <a:spLocks noGrp="1"/>
          </p:cNvSpPr>
          <p:nvPr>
            <p:ph type="body" idx="1"/>
          </p:nvPr>
        </p:nvSpPr>
        <p:spPr>
          <a:xfrm>
            <a:off x="1043659" y="1563659"/>
            <a:ext cx="3432545" cy="2916900"/>
          </a:xfrm>
          <a:prstGeom prst="rect">
            <a:avLst/>
          </a:prstGeom>
        </p:spPr>
        <p:txBody>
          <a:bodyPr spcFirstLastPara="1" wrap="square" lIns="91425" tIns="0" rIns="91425" bIns="0" anchor="t" anchorCtr="0">
            <a:noAutofit/>
          </a:bodyPr>
          <a:lstStyle/>
          <a:p>
            <a:pPr lvl="0">
              <a:spcBef>
                <a:spcPts val="1000"/>
              </a:spcBef>
            </a:pPr>
            <a:r>
              <a:rPr lang="es-ES" sz="1100" b="0" i="0" strike="noStrike" cap="none" spc="0" baseline="0" dirty="0">
                <a:solidFill>
                  <a:srgbClr val="003366"/>
                </a:solidFill>
                <a:effectLst/>
                <a:latin typeface="Montserrat"/>
                <a:ea typeface="Montserrat"/>
                <a:cs typeface="Montserrat"/>
              </a:rPr>
              <a:t>Ingeniería de Computación y de Sistemas</a:t>
            </a:r>
          </a:p>
          <a:p>
            <a:pPr lvl="0">
              <a:spcBef>
                <a:spcPts val="1000"/>
              </a:spcBef>
            </a:pPr>
            <a:r>
              <a:rPr lang="es-ES" sz="1100" b="0" i="0" strike="noStrike" cap="none" spc="0" baseline="0" dirty="0">
                <a:solidFill>
                  <a:srgbClr val="003366"/>
                </a:solidFill>
                <a:effectLst/>
                <a:latin typeface="Montserrat"/>
                <a:ea typeface="Montserrat"/>
                <a:cs typeface="Montserrat"/>
              </a:rPr>
              <a:t>Física</a:t>
            </a:r>
          </a:p>
          <a:p>
            <a:pPr lvl="0">
              <a:spcBef>
                <a:spcPts val="1000"/>
              </a:spcBef>
            </a:pPr>
            <a:r>
              <a:rPr lang="es-ES" sz="1100" b="0" i="0" strike="noStrike" cap="none" spc="0" baseline="0" dirty="0">
                <a:solidFill>
                  <a:srgbClr val="003366"/>
                </a:solidFill>
                <a:effectLst/>
                <a:latin typeface="Montserrat"/>
                <a:ea typeface="Montserrat"/>
                <a:cs typeface="Montserrat"/>
              </a:rPr>
              <a:t>Geografía</a:t>
            </a:r>
          </a:p>
          <a:p>
            <a:pPr lvl="0">
              <a:spcBef>
                <a:spcPts val="1000"/>
              </a:spcBef>
            </a:pPr>
            <a:r>
              <a:rPr lang="es-ES" sz="1100" b="0" i="0" strike="noStrike" cap="none" spc="0" baseline="0" dirty="0">
                <a:solidFill>
                  <a:srgbClr val="003366"/>
                </a:solidFill>
                <a:effectLst/>
                <a:latin typeface="Montserrat"/>
                <a:ea typeface="Montserrat"/>
                <a:cs typeface="Montserrat"/>
              </a:rPr>
              <a:t>Matemáticas</a:t>
            </a:r>
          </a:p>
          <a:p>
            <a:pPr lvl="0">
              <a:spcBef>
                <a:spcPts val="1000"/>
              </a:spcBef>
            </a:pPr>
            <a:r>
              <a:rPr lang="es-ES" sz="1100" b="0" i="0" strike="noStrike" cap="none" spc="0" baseline="0" dirty="0">
                <a:solidFill>
                  <a:srgbClr val="003366"/>
                </a:solidFill>
                <a:effectLst/>
                <a:latin typeface="Montserrat"/>
                <a:ea typeface="Montserrat"/>
                <a:cs typeface="Montserrat"/>
              </a:rPr>
              <a:t>Ciencias (Microbiología)</a:t>
            </a:r>
          </a:p>
          <a:p>
            <a:pPr lvl="0">
              <a:spcBef>
                <a:spcPts val="1000"/>
              </a:spcBef>
            </a:pPr>
            <a:r>
              <a:rPr lang="es-ES" sz="1100" b="0" i="0" strike="noStrike" cap="none" spc="0" baseline="0" dirty="0">
                <a:solidFill>
                  <a:srgbClr val="003366"/>
                </a:solidFill>
                <a:effectLst/>
                <a:latin typeface="Montserrat"/>
                <a:ea typeface="Montserrat"/>
                <a:cs typeface="Montserrat"/>
              </a:rPr>
              <a:t>Ciencias Biológicas (Biofísica)</a:t>
            </a:r>
          </a:p>
          <a:p>
            <a:pPr lvl="0">
              <a:spcBef>
                <a:spcPts val="1000"/>
              </a:spcBef>
            </a:pPr>
            <a:r>
              <a:rPr lang="es-ES" sz="1100" b="0" i="0" strike="noStrike" cap="none" spc="0" baseline="0" dirty="0">
                <a:solidFill>
                  <a:srgbClr val="003366"/>
                </a:solidFill>
                <a:effectLst/>
                <a:latin typeface="Montserrat"/>
                <a:ea typeface="Montserrat"/>
                <a:cs typeface="Montserrat"/>
              </a:rPr>
              <a:t>Ciencias Biológicas (Fisiología)</a:t>
            </a:r>
          </a:p>
          <a:p>
            <a:pPr lvl="0">
              <a:spcBef>
                <a:spcPts val="1000"/>
              </a:spcBef>
            </a:pPr>
            <a:r>
              <a:rPr lang="es-ES" sz="1100" b="0" i="0" strike="noStrike" cap="none" spc="0" baseline="0" dirty="0">
                <a:solidFill>
                  <a:srgbClr val="003366"/>
                </a:solidFill>
                <a:effectLst/>
                <a:latin typeface="Montserrat"/>
                <a:ea typeface="Montserrat"/>
                <a:cs typeface="Montserrat"/>
              </a:rPr>
              <a:t>Ciencias Biológicas (Genética)</a:t>
            </a:r>
          </a:p>
          <a:p>
            <a:pPr marL="0" lvl="0" indent="0" algn="l" rtl="0">
              <a:spcBef>
                <a:spcPts val="1000"/>
              </a:spcBef>
              <a:spcAft>
                <a:spcPts val="1000"/>
              </a:spcAft>
              <a:buNone/>
            </a:pPr>
            <a:endParaRPr dirty="0"/>
          </a:p>
        </p:txBody>
      </p:sp>
      <p:pic>
        <p:nvPicPr>
          <p:cNvPr id="1026" name="Picture 2" descr="Identidade Visual — Português (Brasil)"/>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5995563" y="738775"/>
            <a:ext cx="1357183" cy="246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08100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9"/>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ct val="0"/>
              </a:spcBef>
              <a:spcAft>
                <a:spcPct val="0"/>
              </a:spcAft>
              <a:buNone/>
            </a:pPr>
            <a:fld id="{00000000-1234-1234-1234-123412341234}" type="slidenum">
              <a:rPr lang="en"/>
              <a:t>31</a:t>
            </a:fld>
            <a:endParaRPr>
              <a:solidFill>
                <a:schemeClr val="accent1"/>
              </a:solidFill>
            </a:endParaRPr>
          </a:p>
        </p:txBody>
      </p:sp>
      <p:sp>
        <p:nvSpPr>
          <p:cNvPr id="199" name="Google Shape;199;p19"/>
          <p:cNvSpPr txBox="1">
            <a:spLocks noGrp="1"/>
          </p:cNvSpPr>
          <p:nvPr>
            <p:ph type="subTitle" idx="1"/>
          </p:nvPr>
        </p:nvSpPr>
        <p:spPr>
          <a:xfrm>
            <a:off x="1881199" y="4328597"/>
            <a:ext cx="2091711" cy="695348"/>
          </a:xfrm>
          <a:prstGeom prst="rect">
            <a:avLst/>
          </a:prstGeom>
        </p:spPr>
        <p:txBody>
          <a:bodyPr spcFirstLastPara="1" wrap="square" lIns="0" tIns="0" rIns="0" bIns="91425" anchor="t" anchorCtr="0">
            <a:normAutofit/>
          </a:bodyPr>
          <a:lstStyle/>
          <a:p>
            <a:pPr marL="0" indent="0">
              <a:spcBef>
                <a:spcPts val="1000"/>
              </a:spcBef>
              <a:spcAft>
                <a:spcPts val="1000"/>
              </a:spcAft>
            </a:pPr>
            <a:r>
              <a:rPr lang="es-ES" sz="1000" b="0" i="0" strike="noStrike" cap="none" spc="0" baseline="0" dirty="0">
                <a:solidFill>
                  <a:srgbClr val="007E71"/>
                </a:solidFill>
                <a:effectLst/>
                <a:latin typeface="Montserrat Medium"/>
                <a:ea typeface="Montserrat Medium"/>
                <a:cs typeface="Montserrat Medium"/>
              </a:rPr>
              <a:t>Número de egresados entre 2012 y 2018:</a:t>
            </a:r>
          </a:p>
        </p:txBody>
      </p:sp>
      <p:graphicFrame>
        <p:nvGraphicFramePr>
          <p:cNvPr id="5" name="Chart 1" title="Chart">
            <a:extLst>
              <a:ext uri="{FF2B5EF4-FFF2-40B4-BE49-F238E27FC236}">
                <a16:creationId xmlns:a16="http://schemas.microsoft.com/office/drawing/2014/main" xmlns="" id="{00000000-0008-0000-0000-000002000000}"/>
              </a:ext>
            </a:extLst>
          </p:cNvPr>
          <p:cNvGraphicFramePr/>
          <p:nvPr>
            <p:extLst>
              <p:ext uri="{D42A27DB-BD31-4B8C-83A1-F6EECF244321}">
                <p14:modId xmlns:p14="http://schemas.microsoft.com/office/powerpoint/2010/main" val="4120781015"/>
              </p:ext>
            </p:extLst>
          </p:nvPr>
        </p:nvGraphicFramePr>
        <p:xfrm>
          <a:off x="1132115" y="330926"/>
          <a:ext cx="6644640" cy="391885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 name="Espaço Reservado para Imagem 1"/>
          <p:cNvPicPr>
            <a:picLocks noGrp="1" noChangeAspect="1"/>
          </p:cNvPicPr>
          <p:nvPr>
            <p:ph type="pic" idx="2"/>
          </p:nvPr>
        </p:nvPicPr>
        <p:blipFill>
          <a:blip r:embed="rId3" cstate="email">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a:stretch>
            <a:fillRect/>
          </a:stretch>
        </p:blipFill>
        <p:spPr>
          <a:xfrm>
            <a:off x="0" y="0"/>
            <a:ext cx="9144000" cy="4202113"/>
          </a:xfrm>
          <a:prstGeom prst="rect">
            <a:avLst/>
          </a:prstGeom>
        </p:spPr>
      </p:pic>
      <p:sp>
        <p:nvSpPr>
          <p:cNvPr id="220" name="Google Shape;220;p22"/>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ct val="0"/>
              </a:spcBef>
              <a:spcAft>
                <a:spcPct val="0"/>
              </a:spcAft>
              <a:buNone/>
            </a:pPr>
            <a:fld id="{00000000-1234-1234-1234-123412341234}" type="slidenum">
              <a:rPr lang="en"/>
              <a:t>32</a:t>
            </a:fld>
            <a:endParaRPr>
              <a:solidFill>
                <a:schemeClr val="accent1"/>
              </a:solidFill>
            </a:endParaRPr>
          </a:p>
        </p:txBody>
      </p:sp>
      <p:sp>
        <p:nvSpPr>
          <p:cNvPr id="221" name="Google Shape;221;p22"/>
          <p:cNvSpPr txBox="1">
            <a:spLocks noGrp="1"/>
          </p:cNvSpPr>
          <p:nvPr>
            <p:ph type="subTitle" idx="1"/>
          </p:nvPr>
        </p:nvSpPr>
        <p:spPr>
          <a:xfrm>
            <a:off x="1881200" y="4433100"/>
            <a:ext cx="1612500" cy="602400"/>
          </a:xfrm>
          <a:prstGeom prst="rect">
            <a:avLst/>
          </a:prstGeom>
        </p:spPr>
        <p:txBody>
          <a:bodyPr spcFirstLastPara="1" wrap="square" lIns="0" tIns="0" rIns="0" bIns="91425" anchor="t" anchorCtr="0">
            <a:normAutofit/>
          </a:bodyPr>
          <a:lstStyle/>
          <a:p>
            <a:pPr marL="0" lvl="0" indent="0" algn="l" rtl="0">
              <a:spcBef>
                <a:spcPct val="0"/>
              </a:spcBef>
              <a:spcAft>
                <a:spcPts val="1000"/>
              </a:spcAft>
              <a:buNone/>
            </a:pPr>
            <a:r>
              <a:rPr lang="es-ES" sz="900" b="0" i="0" strike="noStrike" cap="none" spc="0" baseline="0">
                <a:solidFill>
                  <a:srgbClr val="007E71"/>
                </a:solidFill>
                <a:effectLst/>
                <a:latin typeface="Montserrat Medium"/>
                <a:ea typeface="Montserrat Medium"/>
                <a:cs typeface="Montserrat Medium"/>
              </a:rPr>
              <a:t>Biblioteca de la FND - Recopilación COORDCOM</a:t>
            </a:r>
          </a:p>
        </p:txBody>
      </p:sp>
    </p:spTree>
    <p:extLst>
      <p:ext uri="{BB962C8B-B14F-4D97-AF65-F5344CB8AC3E}">
        <p14:creationId xmlns:p14="http://schemas.microsoft.com/office/powerpoint/2010/main" val="844473659"/>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3"/>
          <p:cNvSpPr txBox="1">
            <a:spLocks noGrp="1"/>
          </p:cNvSpPr>
          <p:nvPr>
            <p:ph type="title"/>
          </p:nvPr>
        </p:nvSpPr>
        <p:spPr>
          <a:xfrm>
            <a:off x="993159" y="2150849"/>
            <a:ext cx="6545629" cy="841800"/>
          </a:xfrm>
          <a:prstGeom prst="rect">
            <a:avLst/>
          </a:prstGeom>
        </p:spPr>
        <p:txBody>
          <a:bodyPr spcFirstLastPara="1" wrap="square" lIns="0" tIns="91425" rIns="91425" bIns="91425" anchor="ctr" anchorCtr="0">
            <a:normAutofit/>
          </a:bodyPr>
          <a:lstStyle/>
          <a:p>
            <a:pPr marL="0" lvl="0" indent="0" rtl="0">
              <a:spcBef>
                <a:spcPct val="0"/>
              </a:spcBef>
              <a:spcAft>
                <a:spcPct val="0"/>
              </a:spcAft>
              <a:buNone/>
            </a:pPr>
            <a:r>
              <a:rPr lang="es-ES" sz="3000" b="1" i="0" strike="noStrike" cap="none" spc="0" baseline="0">
                <a:solidFill>
                  <a:srgbClr val="FFFFFF"/>
                </a:solidFill>
                <a:effectLst/>
                <a:latin typeface="Montserrat"/>
                <a:ea typeface="Montserrat"/>
                <a:cs typeface="Montserrat"/>
              </a:rPr>
              <a:t>Extensión</a:t>
            </a:r>
          </a:p>
        </p:txBody>
      </p:sp>
    </p:spTree>
    <p:extLst>
      <p:ext uri="{BB962C8B-B14F-4D97-AF65-F5344CB8AC3E}">
        <p14:creationId xmlns:p14="http://schemas.microsoft.com/office/powerpoint/2010/main" val="62665938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5"/>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ct val="0"/>
              </a:spcBef>
              <a:spcAft>
                <a:spcPct val="0"/>
              </a:spcAft>
              <a:buNone/>
            </a:pPr>
            <a:fld id="{00000000-1234-1234-1234-123412341234}" type="slidenum">
              <a:rPr lang="en"/>
              <a:t>34</a:t>
            </a:fld>
            <a:endParaRPr>
              <a:solidFill>
                <a:schemeClr val="accent1"/>
              </a:solidFill>
            </a:endParaRPr>
          </a:p>
        </p:txBody>
      </p:sp>
      <p:sp>
        <p:nvSpPr>
          <p:cNvPr id="169" name="Google Shape;169;p15"/>
          <p:cNvSpPr txBox="1">
            <a:spLocks noGrp="1"/>
          </p:cNvSpPr>
          <p:nvPr>
            <p:ph type="ctrTitle"/>
          </p:nvPr>
        </p:nvSpPr>
        <p:spPr>
          <a:xfrm>
            <a:off x="906050" y="1463909"/>
            <a:ext cx="7732928" cy="1967926"/>
          </a:xfrm>
          <a:prstGeom prst="rect">
            <a:avLst/>
          </a:prstGeom>
          <a:solidFill>
            <a:srgbClr val="FFFFFF"/>
          </a:solidFill>
        </p:spPr>
        <p:txBody>
          <a:bodyPr spcFirstLastPara="1" wrap="square" lIns="0" tIns="457200" rIns="457200" bIns="457200" anchor="ctr" anchorCtr="0">
            <a:spAutoFit/>
          </a:bodyPr>
          <a:lstStyle/>
          <a:p>
            <a:pPr lvl="0"/>
            <a:r>
              <a:rPr lang="es-ES" sz="3000" b="1" i="0" strike="noStrike" cap="none" spc="0" baseline="0">
                <a:solidFill>
                  <a:srgbClr val="007E71"/>
                </a:solidFill>
                <a:effectLst/>
                <a:latin typeface="Montserrat"/>
                <a:ea typeface="Montserrat"/>
                <a:cs typeface="Montserrat"/>
              </a:rPr>
              <a:t>“… actuar como fuerza transformadora.”</a:t>
            </a:r>
          </a:p>
        </p:txBody>
      </p:sp>
    </p:spTree>
    <p:extLst>
      <p:ext uri="{BB962C8B-B14F-4D97-AF65-F5344CB8AC3E}">
        <p14:creationId xmlns:p14="http://schemas.microsoft.com/office/powerpoint/2010/main" val="198705763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17"/>
          <p:cNvSpPr txBox="1">
            <a:spLocks noGrp="1"/>
          </p:cNvSpPr>
          <p:nvPr>
            <p:ph type="title"/>
          </p:nvPr>
        </p:nvSpPr>
        <p:spPr>
          <a:xfrm>
            <a:off x="930300" y="383575"/>
            <a:ext cx="3249600" cy="710400"/>
          </a:xfrm>
          <a:prstGeom prst="rect">
            <a:avLst/>
          </a:prstGeom>
        </p:spPr>
        <p:txBody>
          <a:bodyPr spcFirstLastPara="1" wrap="square" lIns="0" tIns="91425" rIns="91425" bIns="91425" anchor="b" anchorCtr="0">
            <a:normAutofit/>
          </a:bodyPr>
          <a:lstStyle/>
          <a:p>
            <a:pPr marL="0" lvl="0" indent="0" algn="l" rtl="0">
              <a:spcBef>
                <a:spcPct val="0"/>
              </a:spcBef>
              <a:spcAft>
                <a:spcPct val="0"/>
              </a:spcAft>
              <a:buNone/>
            </a:pPr>
            <a:r>
              <a:rPr lang="es-ES" sz="2000" b="1" i="0" strike="noStrike" cap="none" spc="0" baseline="0">
                <a:solidFill>
                  <a:srgbClr val="007E71"/>
                </a:solidFill>
                <a:effectLst/>
                <a:latin typeface="Montserrat"/>
                <a:ea typeface="Montserrat"/>
                <a:cs typeface="Montserrat"/>
              </a:rPr>
              <a:t>Extensión</a:t>
            </a:r>
          </a:p>
        </p:txBody>
      </p:sp>
      <p:sp>
        <p:nvSpPr>
          <p:cNvPr id="184" name="Google Shape;184;p17"/>
          <p:cNvSpPr txBox="1">
            <a:spLocks noGrp="1"/>
          </p:cNvSpPr>
          <p:nvPr>
            <p:ph type="body" idx="1"/>
          </p:nvPr>
        </p:nvSpPr>
        <p:spPr>
          <a:xfrm>
            <a:off x="768428" y="1202840"/>
            <a:ext cx="3231600" cy="2916900"/>
          </a:xfrm>
          <a:prstGeom prst="rect">
            <a:avLst/>
          </a:prstGeom>
        </p:spPr>
        <p:txBody>
          <a:bodyPr spcFirstLastPara="1" wrap="square" lIns="91425" tIns="0" rIns="91425" bIns="0" anchor="t" anchorCtr="0">
            <a:normAutofit/>
          </a:bodyPr>
          <a:lstStyle/>
          <a:p>
            <a:pPr lvl="0"/>
            <a:r>
              <a:rPr lang="es-ES" sz="1100" b="0" i="0" strike="noStrike" cap="none" spc="0" baseline="0" smtClean="0">
                <a:solidFill>
                  <a:srgbClr val="003366"/>
                </a:solidFill>
                <a:effectLst/>
                <a:latin typeface="Montserrat"/>
                <a:ea typeface="Montserrat"/>
                <a:cs typeface="Montserrat"/>
              </a:rPr>
              <a:t>2.200 </a:t>
            </a:r>
            <a:r>
              <a:rPr lang="es-ES" sz="1100" b="0" i="0" strike="noStrike" cap="none" spc="0" baseline="0">
                <a:solidFill>
                  <a:srgbClr val="003366"/>
                </a:solidFill>
                <a:effectLst/>
                <a:latin typeface="Montserrat"/>
                <a:ea typeface="Montserrat"/>
                <a:cs typeface="Montserrat"/>
              </a:rPr>
              <a:t>proyectos educativos, actividades artísticas y cursos para la población, en el ámbito de la extensión universitaria;</a:t>
            </a:r>
          </a:p>
          <a:p>
            <a:pPr lvl="0"/>
            <a:r>
              <a:rPr lang="es-ES" sz="1100" b="0" i="0" strike="noStrike" cap="none" spc="0" baseline="0">
                <a:solidFill>
                  <a:srgbClr val="003366"/>
                </a:solidFill>
                <a:effectLst/>
                <a:latin typeface="Montserrat"/>
                <a:ea typeface="Montserrat"/>
                <a:cs typeface="Montserrat"/>
              </a:rPr>
              <a:t>SIAC – Semana de la Integración Académica;</a:t>
            </a:r>
          </a:p>
          <a:p>
            <a:pPr lvl="0"/>
            <a:r>
              <a:rPr lang="es-ES" sz="1100" b="0" i="0" strike="noStrike" cap="none" spc="0" baseline="0">
                <a:solidFill>
                  <a:srgbClr val="003366"/>
                </a:solidFill>
                <a:effectLst/>
                <a:latin typeface="Montserrat"/>
                <a:ea typeface="Montserrat"/>
                <a:cs typeface="Montserrat"/>
              </a:rPr>
              <a:t>Dentro de la UFRJ.</a:t>
            </a:r>
          </a:p>
          <a:p>
            <a:pPr marL="0" lvl="0" indent="0" algn="l" rtl="0">
              <a:spcBef>
                <a:spcPts val="1000"/>
              </a:spcBef>
              <a:spcAft>
                <a:spcPct val="0"/>
              </a:spcAft>
              <a:buNone/>
            </a:pPr>
            <a:endParaRPr/>
          </a:p>
          <a:p>
            <a:pPr marL="0" lvl="0" indent="0" algn="l" rtl="0">
              <a:spcBef>
                <a:spcPts val="1000"/>
              </a:spcBef>
              <a:spcAft>
                <a:spcPct val="0"/>
              </a:spcAft>
              <a:buNone/>
            </a:pPr>
            <a:endParaRPr/>
          </a:p>
          <a:p>
            <a:pPr marL="0" lvl="0" indent="0" algn="l" rtl="0">
              <a:spcBef>
                <a:spcPts val="1000"/>
              </a:spcBef>
              <a:spcAft>
                <a:spcPts val="1000"/>
              </a:spcAft>
              <a:buNone/>
            </a:pPr>
            <a:endParaRPr/>
          </a:p>
        </p:txBody>
      </p:sp>
      <p:sp>
        <p:nvSpPr>
          <p:cNvPr id="185"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ct val="0"/>
              </a:spcBef>
              <a:spcAft>
                <a:spcPct val="0"/>
              </a:spcAft>
              <a:buNone/>
            </a:pPr>
            <a:fld id="{00000000-1234-1234-1234-123412341234}" type="slidenum">
              <a:rPr lang="en"/>
              <a:t>35</a:t>
            </a:fld>
            <a:endParaRPr>
              <a:solidFill>
                <a:schemeClr val="accent1"/>
              </a:solidFill>
            </a:endParaRPr>
          </a:p>
        </p:txBody>
      </p:sp>
      <p:sp>
        <p:nvSpPr>
          <p:cNvPr id="186" name="Google Shape;186;p17"/>
          <p:cNvSpPr txBox="1">
            <a:spLocks noGrp="1"/>
          </p:cNvSpPr>
          <p:nvPr>
            <p:ph type="subTitle" idx="3"/>
          </p:nvPr>
        </p:nvSpPr>
        <p:spPr>
          <a:xfrm>
            <a:off x="1881199" y="4433100"/>
            <a:ext cx="2485701" cy="602400"/>
          </a:xfrm>
          <a:prstGeom prst="rect">
            <a:avLst/>
          </a:prstGeom>
        </p:spPr>
        <p:txBody>
          <a:bodyPr spcFirstLastPara="1" wrap="square" lIns="0" tIns="0" rIns="0" bIns="91425" anchor="t" anchorCtr="0">
            <a:noAutofit/>
          </a:bodyPr>
          <a:lstStyle/>
          <a:p>
            <a:pPr marL="0" lvl="0" indent="0">
              <a:spcAft>
                <a:spcPts val="1000"/>
              </a:spcAft>
            </a:pPr>
            <a:r>
              <a:rPr lang="es-ES" sz="900" b="0" i="0" strike="noStrike" cap="none" spc="0" baseline="0">
                <a:solidFill>
                  <a:srgbClr val="007E71"/>
                </a:solidFill>
                <a:effectLst/>
                <a:latin typeface="Montserrat Medium"/>
                <a:ea typeface="Montserrat Medium"/>
                <a:cs typeface="Montserrat Medium"/>
              </a:rPr>
              <a:t>Programa vinculado a los experimentos de la Escuela Politécnica con maneras de reutilizar los restos de comida del Restaurante Universitario - por Raphael Pizzino</a:t>
            </a:r>
          </a:p>
        </p:txBody>
      </p:sp>
      <p:pic>
        <p:nvPicPr>
          <p:cNvPr id="3" name="Espaço Reservado para Imagem 2"/>
          <p:cNvPicPr>
            <a:picLocks noGrp="1" noChangeAspect="1"/>
          </p:cNvPicPr>
          <p:nvPr>
            <p:ph type="pic" idx="2"/>
          </p:nvPr>
        </p:nvPicPr>
        <p:blipFill>
          <a:blip r:embed="rId3" cstate="email">
            <a:extLst>
              <a:ext uri="{28A0092B-C50C-407E-A947-70E740481C1C}">
                <a14:useLocalDpi xmlns:a14="http://schemas.microsoft.com/office/drawing/2010/main"/>
              </a:ext>
            </a:extLst>
          </a:blip>
          <a:srcRect b="-10"/>
          <a:stretch>
            <a:fillRect/>
          </a:stretch>
        </p:blipFill>
        <p:spPr/>
      </p:pic>
    </p:spTree>
    <p:extLst>
      <p:ext uri="{BB962C8B-B14F-4D97-AF65-F5344CB8AC3E}">
        <p14:creationId xmlns:p14="http://schemas.microsoft.com/office/powerpoint/2010/main" val="192402046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17"/>
          <p:cNvSpPr txBox="1">
            <a:spLocks noGrp="1"/>
          </p:cNvSpPr>
          <p:nvPr>
            <p:ph type="title"/>
          </p:nvPr>
        </p:nvSpPr>
        <p:spPr>
          <a:xfrm>
            <a:off x="930300" y="383575"/>
            <a:ext cx="3249600" cy="710400"/>
          </a:xfrm>
          <a:prstGeom prst="rect">
            <a:avLst/>
          </a:prstGeom>
        </p:spPr>
        <p:txBody>
          <a:bodyPr spcFirstLastPara="1" wrap="square" lIns="0" tIns="91425" rIns="91425" bIns="91425" anchor="b" anchorCtr="0">
            <a:normAutofit/>
          </a:bodyPr>
          <a:lstStyle/>
          <a:p>
            <a:pPr marL="0" lvl="0" indent="0" algn="l" rtl="0">
              <a:spcBef>
                <a:spcPct val="0"/>
              </a:spcBef>
              <a:spcAft>
                <a:spcPct val="0"/>
              </a:spcAft>
              <a:buNone/>
            </a:pPr>
            <a:r>
              <a:rPr lang="es-ES" sz="2000" b="1" i="0" strike="noStrike" cap="none" spc="0" baseline="0">
                <a:solidFill>
                  <a:srgbClr val="007E71"/>
                </a:solidFill>
                <a:effectLst/>
                <a:latin typeface="Montserrat"/>
                <a:ea typeface="Montserrat"/>
                <a:cs typeface="Montserrat"/>
              </a:rPr>
              <a:t>SIAc – Integración</a:t>
            </a:r>
          </a:p>
        </p:txBody>
      </p:sp>
      <p:sp>
        <p:nvSpPr>
          <p:cNvPr id="184" name="Google Shape;184;p17"/>
          <p:cNvSpPr txBox="1">
            <a:spLocks noGrp="1"/>
          </p:cNvSpPr>
          <p:nvPr>
            <p:ph type="body" idx="1"/>
          </p:nvPr>
        </p:nvSpPr>
        <p:spPr>
          <a:xfrm>
            <a:off x="850398" y="1041762"/>
            <a:ext cx="3329502" cy="2916900"/>
          </a:xfrm>
          <a:prstGeom prst="rect">
            <a:avLst/>
          </a:prstGeom>
        </p:spPr>
        <p:txBody>
          <a:bodyPr spcFirstLastPara="1" wrap="square" lIns="91425" tIns="0" rIns="91425" bIns="0" anchor="t" anchorCtr="0">
            <a:normAutofit/>
          </a:bodyPr>
          <a:lstStyle/>
          <a:p>
            <a:pPr marL="0" indent="0">
              <a:spcBef>
                <a:spcPts val="1000"/>
              </a:spcBef>
              <a:buNone/>
            </a:pPr>
            <a:r>
              <a:rPr lang="es-ES" sz="1100" b="0" i="0" strike="noStrike" cap="none" spc="0" baseline="0">
                <a:solidFill>
                  <a:srgbClr val="003366"/>
                </a:solidFill>
                <a:effectLst/>
                <a:latin typeface="Montserrat"/>
                <a:ea typeface="Montserrat"/>
                <a:cs typeface="Montserrat"/>
              </a:rPr>
              <a:t>La Semana de la Integración Académica tiene como objetivo garantizar un espacio de construcción colectiva, </a:t>
            </a:r>
            <a:r>
              <a:rPr lang="es-ES" sz="1100" b="1" i="0" strike="noStrike" cap="none" spc="0" baseline="0">
                <a:solidFill>
                  <a:srgbClr val="003366"/>
                </a:solidFill>
                <a:effectLst/>
                <a:latin typeface="Montserrat"/>
                <a:ea typeface="Montserrat"/>
                <a:cs typeface="Montserrat"/>
              </a:rPr>
              <a:t>defensa de la educación pública</a:t>
            </a:r>
            <a:r>
              <a:rPr lang="es-ES" sz="1100" b="0" i="0" strike="noStrike" cap="none" spc="0" baseline="0">
                <a:solidFill>
                  <a:srgbClr val="003366"/>
                </a:solidFill>
                <a:effectLst/>
                <a:latin typeface="Montserrat"/>
                <a:ea typeface="Montserrat"/>
                <a:cs typeface="Montserrat"/>
              </a:rPr>
              <a:t>, valorización de la Ciencia y la Tecnología, Innovación y Cultura para el  </a:t>
            </a:r>
            <a:r>
              <a:rPr lang="es-ES" sz="1100" b="1" i="0" strike="noStrike" cap="none" spc="0" baseline="0">
                <a:solidFill>
                  <a:srgbClr val="003366"/>
                </a:solidFill>
                <a:effectLst/>
                <a:latin typeface="Montserrat"/>
                <a:ea typeface="Montserrat"/>
                <a:cs typeface="Montserrat"/>
              </a:rPr>
              <a:t>desarrollo del país</a:t>
            </a:r>
            <a:r>
              <a:rPr lang="es-ES" sz="1100" b="0" i="0" strike="noStrike" cap="none" spc="0" baseline="0">
                <a:solidFill>
                  <a:srgbClr val="003366"/>
                </a:solidFill>
                <a:effectLst/>
                <a:latin typeface="Montserrat"/>
                <a:ea typeface="Montserrat"/>
                <a:cs typeface="Montserrat"/>
              </a:rPr>
              <a:t>.</a:t>
            </a:r>
          </a:p>
          <a:p>
            <a:pPr marL="0" lvl="0" indent="0" algn="l" rtl="0">
              <a:spcBef>
                <a:spcPts val="1000"/>
              </a:spcBef>
              <a:spcAft>
                <a:spcPct val="0"/>
              </a:spcAft>
              <a:buNone/>
            </a:pPr>
            <a:endParaRPr/>
          </a:p>
          <a:p>
            <a:pPr marL="0" lvl="0" indent="0" algn="l" rtl="0">
              <a:spcBef>
                <a:spcPts val="1000"/>
              </a:spcBef>
              <a:spcAft>
                <a:spcPts val="1000"/>
              </a:spcAft>
              <a:buNone/>
            </a:pPr>
            <a:endParaRPr/>
          </a:p>
        </p:txBody>
      </p:sp>
      <p:sp>
        <p:nvSpPr>
          <p:cNvPr id="185"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ct val="0"/>
              </a:spcBef>
              <a:spcAft>
                <a:spcPct val="0"/>
              </a:spcAft>
              <a:buNone/>
            </a:pPr>
            <a:fld id="{00000000-1234-1234-1234-123412341234}" type="slidenum">
              <a:rPr lang="en"/>
              <a:t>36</a:t>
            </a:fld>
            <a:endParaRPr>
              <a:solidFill>
                <a:schemeClr val="accent1"/>
              </a:solidFill>
            </a:endParaRPr>
          </a:p>
        </p:txBody>
      </p:sp>
      <p:sp>
        <p:nvSpPr>
          <p:cNvPr id="186" name="Google Shape;186;p17"/>
          <p:cNvSpPr txBox="1">
            <a:spLocks noGrp="1"/>
          </p:cNvSpPr>
          <p:nvPr>
            <p:ph type="subTitle" idx="3"/>
          </p:nvPr>
        </p:nvSpPr>
        <p:spPr>
          <a:xfrm>
            <a:off x="1881199" y="4433100"/>
            <a:ext cx="2485701" cy="602400"/>
          </a:xfrm>
          <a:prstGeom prst="rect">
            <a:avLst/>
          </a:prstGeom>
        </p:spPr>
        <p:txBody>
          <a:bodyPr spcFirstLastPara="1" wrap="square" lIns="0" tIns="0" rIns="0" bIns="91425" anchor="t" anchorCtr="0">
            <a:noAutofit/>
          </a:bodyPr>
          <a:lstStyle/>
          <a:p>
            <a:pPr marL="0" lvl="0" indent="0">
              <a:spcAft>
                <a:spcPts val="1000"/>
              </a:spcAft>
            </a:pPr>
            <a:r>
              <a:rPr lang="es-ES" sz="900" b="0" i="0" strike="noStrike" cap="none" spc="0" baseline="0">
                <a:solidFill>
                  <a:srgbClr val="007E71"/>
                </a:solidFill>
                <a:effectLst/>
                <a:latin typeface="Montserrat Medium"/>
                <a:ea typeface="Montserrat Medium"/>
                <a:cs typeface="Montserrat Medium"/>
              </a:rPr>
              <a:t>Estudiante de primaria participando en evento de divulgación – Por Diogo Vasconcellos.</a:t>
            </a:r>
          </a:p>
        </p:txBody>
      </p:sp>
      <p:pic>
        <p:nvPicPr>
          <p:cNvPr id="4" name="Espaço Reservado para Imagem 3"/>
          <p:cNvPicPr>
            <a:picLocks noGrp="1" noChangeAspect="1"/>
          </p:cNvPicPr>
          <p:nvPr>
            <p:ph type="pic" idx="2"/>
          </p:nvPr>
        </p:nvPicPr>
        <p:blipFill>
          <a:blip r:embed="rId3" cstate="email">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a:fillRect/>
          </a:stretch>
        </p:blipFill>
        <p:spPr>
          <a:effectLst>
            <a:outerShdw blurRad="50800" dist="38100" dir="2700000" algn="tl" rotWithShape="0">
              <a:prstClr val="black">
                <a:alpha val="40000"/>
              </a:prstClr>
            </a:outerShdw>
          </a:effectLst>
        </p:spPr>
      </p:pic>
      <p:pic>
        <p:nvPicPr>
          <p:cNvPr id="1027" name="Picture 3" descr="C:\Users\ramonmarins\Desktop\cropped-logo-SIAc-2020-horizontal-preto-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023291" y="2871870"/>
            <a:ext cx="894079" cy="843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291424"/>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17"/>
          <p:cNvSpPr txBox="1">
            <a:spLocks noGrp="1"/>
          </p:cNvSpPr>
          <p:nvPr>
            <p:ph type="title"/>
          </p:nvPr>
        </p:nvSpPr>
        <p:spPr>
          <a:xfrm>
            <a:off x="930300" y="383575"/>
            <a:ext cx="3249600" cy="710400"/>
          </a:xfrm>
          <a:prstGeom prst="rect">
            <a:avLst/>
          </a:prstGeom>
        </p:spPr>
        <p:txBody>
          <a:bodyPr spcFirstLastPara="1" wrap="square" lIns="0" tIns="91425" rIns="91425" bIns="91425" anchor="b" anchorCtr="0">
            <a:normAutofit fontScale="90000"/>
          </a:bodyPr>
          <a:lstStyle/>
          <a:p>
            <a:pPr marL="0" lvl="0" indent="0" algn="l" rtl="0">
              <a:spcBef>
                <a:spcPct val="0"/>
              </a:spcBef>
              <a:spcAft>
                <a:spcPct val="0"/>
              </a:spcAft>
              <a:buNone/>
            </a:pPr>
            <a:r>
              <a:rPr lang="es-ES" sz="2000" b="1" i="0" strike="noStrike" cap="none" spc="0" baseline="0">
                <a:solidFill>
                  <a:srgbClr val="007E71"/>
                </a:solidFill>
                <a:effectLst/>
                <a:latin typeface="Montserrat"/>
                <a:ea typeface="Montserrat"/>
                <a:cs typeface="Montserrat"/>
              </a:rPr>
              <a:t>Evento “Dentro de la UFRJ”.</a:t>
            </a:r>
          </a:p>
        </p:txBody>
      </p:sp>
      <p:sp>
        <p:nvSpPr>
          <p:cNvPr id="184" name="Google Shape;184;p17"/>
          <p:cNvSpPr txBox="1">
            <a:spLocks noGrp="1"/>
          </p:cNvSpPr>
          <p:nvPr>
            <p:ph type="body" idx="1"/>
          </p:nvPr>
        </p:nvSpPr>
        <p:spPr>
          <a:xfrm>
            <a:off x="881641" y="1054795"/>
            <a:ext cx="3231600" cy="2916900"/>
          </a:xfrm>
          <a:prstGeom prst="rect">
            <a:avLst/>
          </a:prstGeom>
        </p:spPr>
        <p:txBody>
          <a:bodyPr spcFirstLastPara="1" wrap="square" lIns="91425" tIns="0" rIns="91425" bIns="0" anchor="t" anchorCtr="0">
            <a:normAutofit/>
          </a:bodyPr>
          <a:lstStyle/>
          <a:p>
            <a:pPr marL="0" indent="0">
              <a:spcBef>
                <a:spcPts val="1000"/>
              </a:spcBef>
              <a:buNone/>
            </a:pPr>
            <a:r>
              <a:rPr lang="es-ES" sz="1100" b="0" i="0" strike="noStrike" cap="none" spc="0" baseline="0">
                <a:solidFill>
                  <a:srgbClr val="003366"/>
                </a:solidFill>
                <a:effectLst/>
                <a:latin typeface="Montserrat"/>
                <a:ea typeface="Montserrat"/>
                <a:cs typeface="Montserrat"/>
              </a:rPr>
              <a:t>El evento tiene como objetivo presentar nuestra institución a aquellos que quieren ingresar a la Educación Superior y también a todos aquellos interesados en la producción científica y cultural de la Universidad Federal de Río de Janeiro.</a:t>
            </a:r>
          </a:p>
          <a:p>
            <a:pPr marL="0" lvl="0" indent="0" algn="l" rtl="0">
              <a:spcBef>
                <a:spcPts val="1000"/>
              </a:spcBef>
              <a:spcAft>
                <a:spcPct val="0"/>
              </a:spcAft>
              <a:buNone/>
            </a:pPr>
            <a:endParaRPr/>
          </a:p>
          <a:p>
            <a:pPr marL="0" lvl="0" indent="0" algn="l" rtl="0">
              <a:spcBef>
                <a:spcPts val="1000"/>
              </a:spcBef>
              <a:spcAft>
                <a:spcPts val="1000"/>
              </a:spcAft>
              <a:buNone/>
            </a:pPr>
            <a:endParaRPr/>
          </a:p>
        </p:txBody>
      </p:sp>
      <p:sp>
        <p:nvSpPr>
          <p:cNvPr id="185"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ct val="0"/>
              </a:spcBef>
              <a:spcAft>
                <a:spcPct val="0"/>
              </a:spcAft>
              <a:buNone/>
            </a:pPr>
            <a:fld id="{00000000-1234-1234-1234-123412341234}" type="slidenum">
              <a:rPr lang="en"/>
              <a:t>37</a:t>
            </a:fld>
            <a:endParaRPr>
              <a:solidFill>
                <a:schemeClr val="accent1"/>
              </a:solidFill>
            </a:endParaRPr>
          </a:p>
        </p:txBody>
      </p:sp>
      <p:sp>
        <p:nvSpPr>
          <p:cNvPr id="186" name="Google Shape;186;p17"/>
          <p:cNvSpPr txBox="1">
            <a:spLocks noGrp="1"/>
          </p:cNvSpPr>
          <p:nvPr>
            <p:ph type="subTitle" idx="3"/>
          </p:nvPr>
        </p:nvSpPr>
        <p:spPr>
          <a:xfrm>
            <a:off x="1881200" y="4433100"/>
            <a:ext cx="1724150" cy="602400"/>
          </a:xfrm>
          <a:prstGeom prst="rect">
            <a:avLst/>
          </a:prstGeom>
        </p:spPr>
        <p:txBody>
          <a:bodyPr spcFirstLastPara="1" wrap="square" lIns="0" tIns="0" rIns="0" bIns="91425" anchor="t" anchorCtr="0">
            <a:noAutofit/>
          </a:bodyPr>
          <a:lstStyle/>
          <a:p>
            <a:pPr marL="0" lvl="0" indent="0">
              <a:spcAft>
                <a:spcPts val="1000"/>
              </a:spcAft>
            </a:pPr>
            <a:r>
              <a:rPr lang="es-ES" sz="900" b="0" i="0" strike="noStrike" cap="none" spc="0" baseline="0">
                <a:solidFill>
                  <a:srgbClr val="007E71"/>
                </a:solidFill>
                <a:effectLst/>
                <a:latin typeface="Montserrat Medium"/>
                <a:ea typeface="Montserrat Medium"/>
                <a:cs typeface="Montserrat Medium"/>
              </a:rPr>
              <a:t>Dentro de la UFRJ – por Raphael Pizzino.</a:t>
            </a:r>
          </a:p>
        </p:txBody>
      </p:sp>
      <p:pic>
        <p:nvPicPr>
          <p:cNvPr id="3" name="Espaço Reservado para Imagem 2"/>
          <p:cNvPicPr>
            <a:picLocks noGrp="1" noChangeAspect="1"/>
          </p:cNvPicPr>
          <p:nvPr>
            <p:ph type="pic" idx="2"/>
          </p:nvPr>
        </p:nvPicPr>
        <p:blipFill>
          <a:blip r:embed="rId3" cstate="email">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a:fillRect/>
          </a:stretch>
        </p:blipFill>
        <p:spPr>
          <a:xfrm>
            <a:off x="4573800" y="-1"/>
            <a:ext cx="4570200" cy="5143500"/>
          </a:xfrm>
        </p:spPr>
      </p:pic>
      <p:pic>
        <p:nvPicPr>
          <p:cNvPr id="5122" name="Picture 2" descr="ICONE CONHECENDO"/>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1757955" y="2850971"/>
            <a:ext cx="1382326" cy="864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173257"/>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3"/>
          <p:cNvSpPr txBox="1">
            <a:spLocks noGrp="1"/>
          </p:cNvSpPr>
          <p:nvPr>
            <p:ph type="title"/>
          </p:nvPr>
        </p:nvSpPr>
        <p:spPr>
          <a:xfrm>
            <a:off x="1001866" y="2168267"/>
            <a:ext cx="6545629" cy="841800"/>
          </a:xfrm>
          <a:prstGeom prst="rect">
            <a:avLst/>
          </a:prstGeom>
        </p:spPr>
        <p:txBody>
          <a:bodyPr spcFirstLastPara="1" wrap="square" lIns="0" tIns="91425" rIns="91425" bIns="91425" anchor="ctr" anchorCtr="0">
            <a:normAutofit/>
          </a:bodyPr>
          <a:lstStyle/>
          <a:p>
            <a:pPr marL="0" lvl="0" indent="0" rtl="0">
              <a:spcBef>
                <a:spcPct val="0"/>
              </a:spcBef>
              <a:spcAft>
                <a:spcPct val="0"/>
              </a:spcAft>
              <a:buNone/>
            </a:pPr>
            <a:r>
              <a:rPr lang="es-ES" sz="3000" b="1" i="0" strike="noStrike" cap="none" spc="0" baseline="0">
                <a:solidFill>
                  <a:srgbClr val="FFFFFF"/>
                </a:solidFill>
                <a:effectLst/>
                <a:latin typeface="Montserrat"/>
                <a:ea typeface="Montserrat"/>
                <a:cs typeface="Montserrat"/>
              </a:rPr>
              <a:t>Relaciones Internacionales</a:t>
            </a:r>
          </a:p>
        </p:txBody>
      </p:sp>
    </p:spTree>
    <p:extLst>
      <p:ext uri="{BB962C8B-B14F-4D97-AF65-F5344CB8AC3E}">
        <p14:creationId xmlns:p14="http://schemas.microsoft.com/office/powerpoint/2010/main" val="3769271551"/>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6"/>
          <p:cNvSpPr txBox="1">
            <a:spLocks noGrp="1"/>
          </p:cNvSpPr>
          <p:nvPr>
            <p:ph type="title"/>
          </p:nvPr>
        </p:nvSpPr>
        <p:spPr>
          <a:xfrm>
            <a:off x="930300" y="383575"/>
            <a:ext cx="7283400" cy="710400"/>
          </a:xfrm>
          <a:prstGeom prst="rect">
            <a:avLst/>
          </a:prstGeom>
        </p:spPr>
        <p:txBody>
          <a:bodyPr spcFirstLastPara="1" wrap="square" lIns="0" tIns="91425" rIns="91425" bIns="91425" anchor="b" anchorCtr="0">
            <a:normAutofit/>
          </a:bodyPr>
          <a:lstStyle/>
          <a:p>
            <a:pPr lvl="0"/>
            <a:r>
              <a:rPr lang="es-ES" sz="2000" b="1" i="0" strike="noStrike" cap="none" spc="0" baseline="0" dirty="0">
                <a:solidFill>
                  <a:srgbClr val="007E71"/>
                </a:solidFill>
                <a:effectLst/>
                <a:latin typeface="Montserrat"/>
                <a:ea typeface="Montserrat"/>
                <a:cs typeface="Montserrat"/>
              </a:rPr>
              <a:t>Relaciones Internacionales | Asociaciones</a:t>
            </a:r>
          </a:p>
        </p:txBody>
      </p:sp>
      <p:sp>
        <p:nvSpPr>
          <p:cNvPr id="175" name="Google Shape;175;p16"/>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ct val="0"/>
              </a:spcBef>
              <a:spcAft>
                <a:spcPct val="0"/>
              </a:spcAft>
              <a:buNone/>
            </a:pPr>
            <a:fld id="{00000000-1234-1234-1234-123412341234}" type="slidenum">
              <a:rPr lang="en"/>
              <a:t>39</a:t>
            </a:fld>
            <a:endParaRPr>
              <a:solidFill>
                <a:schemeClr val="accent1"/>
              </a:solidFill>
            </a:endParaRPr>
          </a:p>
        </p:txBody>
      </p:sp>
      <p:sp>
        <p:nvSpPr>
          <p:cNvPr id="15" name="Espaço Reservado para Texto 1"/>
          <p:cNvSpPr>
            <a:spLocks noGrp="1"/>
          </p:cNvSpPr>
          <p:nvPr>
            <p:ph type="body" idx="1"/>
          </p:nvPr>
        </p:nvSpPr>
        <p:spPr>
          <a:xfrm>
            <a:off x="777136" y="1228966"/>
            <a:ext cx="7201276" cy="260199"/>
          </a:xfrm>
        </p:spPr>
        <p:txBody>
          <a:bodyPr/>
          <a:lstStyle/>
          <a:p>
            <a:pPr marL="158750" indent="0">
              <a:buNone/>
            </a:pPr>
            <a:r>
              <a:rPr lang="es-ES" sz="1100" b="0" i="0" strike="noStrike" cap="none" spc="0" baseline="0" dirty="0">
                <a:solidFill>
                  <a:srgbClr val="003366"/>
                </a:solidFill>
                <a:effectLst/>
                <a:latin typeface="Montserrat"/>
                <a:ea typeface="Montserrat"/>
                <a:cs typeface="Montserrat"/>
              </a:rPr>
              <a:t>La UFRJ participa como miembro efectivo en diferentes asociaciones internacionales. </a:t>
            </a:r>
          </a:p>
        </p:txBody>
      </p:sp>
      <p:pic>
        <p:nvPicPr>
          <p:cNvPr id="5" name="Picture 2" descr="C:\Users\ramonmarins\Desktop\reari.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948081" y="3059333"/>
            <a:ext cx="890171" cy="8901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ramonmarins\Desktop\oui.pn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3675401" y="3073509"/>
            <a:ext cx="861819" cy="8618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ramonmarins\Desktop\tordesilhas.png"/>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2122508" y="2933402"/>
            <a:ext cx="1142032" cy="11420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Users\ramonmarins\Desktop\gcub-1.png"/>
          <p:cNvPicPr>
            <a:picLocks noChangeAspect="1" noChangeArrowheads="1"/>
          </p:cNvPicPr>
          <p:nvPr/>
        </p:nvPicPr>
        <p:blipFill>
          <a:blip r:embed="rId6" cstate="email">
            <a:extLst>
              <a:ext uri="{28A0092B-C50C-407E-A947-70E740481C1C}">
                <a14:useLocalDpi xmlns:a14="http://schemas.microsoft.com/office/drawing/2010/main"/>
              </a:ext>
            </a:extLst>
          </a:blip>
          <a:stretch>
            <a:fillRect/>
          </a:stretch>
        </p:blipFill>
        <p:spPr bwMode="auto">
          <a:xfrm>
            <a:off x="937190" y="3117190"/>
            <a:ext cx="774457" cy="7744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C:\Users\ramonmarins\Desktop\faubai-1.png"/>
          <p:cNvPicPr>
            <a:picLocks noChangeAspect="1" noChangeArrowheads="1"/>
          </p:cNvPicPr>
          <p:nvPr/>
        </p:nvPicPr>
        <p:blipFill>
          <a:blip r:embed="rId7" cstate="email">
            <a:extLst>
              <a:ext uri="{28A0092B-C50C-407E-A947-70E740481C1C}">
                <a14:useLocalDpi xmlns:a14="http://schemas.microsoft.com/office/drawing/2010/main"/>
              </a:ext>
            </a:extLst>
          </a:blip>
          <a:stretch>
            <a:fillRect/>
          </a:stretch>
        </p:blipFill>
        <p:spPr bwMode="auto">
          <a:xfrm>
            <a:off x="4564935" y="1526610"/>
            <a:ext cx="843116" cy="84311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C:\Users\ramonmarins\Desktop\aulp-1.png"/>
          <p:cNvPicPr>
            <a:picLocks noChangeAspect="1" noChangeArrowheads="1"/>
          </p:cNvPicPr>
          <p:nvPr/>
        </p:nvPicPr>
        <p:blipFill>
          <a:blip r:embed="rId8" cstate="email">
            <a:extLst>
              <a:ext uri="{28A0092B-C50C-407E-A947-70E740481C1C}">
                <a14:useLocalDpi xmlns:a14="http://schemas.microsoft.com/office/drawing/2010/main"/>
              </a:ext>
            </a:extLst>
          </a:blip>
          <a:stretch>
            <a:fillRect/>
          </a:stretch>
        </p:blipFill>
        <p:spPr bwMode="auto">
          <a:xfrm>
            <a:off x="6005796" y="1481743"/>
            <a:ext cx="932851" cy="9328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C:\Users\ramonmarins\Desktop\augm-1.png"/>
          <p:cNvPicPr>
            <a:picLocks noChangeAspect="1" noChangeArrowheads="1"/>
          </p:cNvPicPr>
          <p:nvPr/>
        </p:nvPicPr>
        <p:blipFill>
          <a:blip r:embed="rId9" cstate="email">
            <a:extLst>
              <a:ext uri="{28A0092B-C50C-407E-A947-70E740481C1C}">
                <a14:useLocalDpi xmlns:a14="http://schemas.microsoft.com/office/drawing/2010/main"/>
              </a:ext>
            </a:extLst>
          </a:blip>
          <a:stretch>
            <a:fillRect/>
          </a:stretch>
        </p:blipFill>
        <p:spPr bwMode="auto">
          <a:xfrm>
            <a:off x="7536390" y="1622822"/>
            <a:ext cx="650693" cy="65069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9" descr="C:\Users\ramonmarins\Desktop\AUF-1.png"/>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a:off x="937190" y="1560940"/>
            <a:ext cx="774457" cy="77445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C:\Users\ramonmarins\Desktop\udual-1.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a:off x="7434429" y="3077111"/>
            <a:ext cx="854615" cy="85461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1" descr="C:\Users\ramonmarins\Desktop\magalhaes-1.png"/>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a:off x="6249113" y="3117190"/>
            <a:ext cx="774457" cy="77445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AAU Logo"/>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2309392" y="1735049"/>
            <a:ext cx="1657798" cy="426238"/>
          </a:xfrm>
          <a:prstGeom prst="rect">
            <a:avLst/>
          </a:prstGeom>
          <a:noFill/>
          <a:extLst>
            <a:ext uri="{909E8E84-426E-40DD-AFC4-6F175D3DCCD1}">
              <a14:hiddenFill xmlns:a14="http://schemas.microsoft.com/office/drawing/2010/main">
                <a:solidFill>
                  <a:srgbClr val="FFFFFF"/>
                </a:solidFill>
              </a14:hiddenFill>
            </a:ext>
          </a:extLst>
        </p:spPr>
      </p:pic>
      <p:sp>
        <p:nvSpPr>
          <p:cNvPr id="16" name="Espaço Reservado para Texto 1"/>
          <p:cNvSpPr>
            <a:spLocks noGrp="1"/>
          </p:cNvSpPr>
          <p:nvPr>
            <p:ph type="body" idx="1"/>
          </p:nvPr>
        </p:nvSpPr>
        <p:spPr>
          <a:xfrm>
            <a:off x="600280" y="2320300"/>
            <a:ext cx="1448275" cy="260199"/>
          </a:xfrm>
        </p:spPr>
        <p:txBody>
          <a:bodyPr>
            <a:noAutofit/>
          </a:bodyPr>
          <a:lstStyle/>
          <a:p>
            <a:pPr marL="158750" indent="0" algn="ctr">
              <a:buNone/>
            </a:pPr>
            <a:r>
              <a:rPr lang="es-ES" sz="900" b="0" i="0" strike="noStrike" cap="none" spc="0" baseline="0">
                <a:solidFill>
                  <a:srgbClr val="003366"/>
                </a:solidFill>
                <a:effectLst/>
                <a:latin typeface="Montserrat"/>
                <a:ea typeface="Montserrat"/>
                <a:cs typeface="Montserrat"/>
              </a:rPr>
              <a:t>Agencia Universitaria de la Francofonía</a:t>
            </a:r>
          </a:p>
        </p:txBody>
      </p:sp>
      <p:sp>
        <p:nvSpPr>
          <p:cNvPr id="17" name="Espaço Reservado para Texto 1"/>
          <p:cNvSpPr>
            <a:spLocks noGrp="1"/>
          </p:cNvSpPr>
          <p:nvPr>
            <p:ph type="body" idx="1"/>
          </p:nvPr>
        </p:nvSpPr>
        <p:spPr>
          <a:xfrm>
            <a:off x="7062857" y="2414594"/>
            <a:ext cx="1448275" cy="260199"/>
          </a:xfrm>
        </p:spPr>
        <p:txBody>
          <a:bodyPr>
            <a:noAutofit/>
          </a:bodyPr>
          <a:lstStyle/>
          <a:p>
            <a:pPr marL="158750" indent="0" algn="ctr">
              <a:buNone/>
            </a:pPr>
            <a:r>
              <a:rPr lang="es-ES" sz="900" b="0" i="0" strike="noStrike" cap="none" spc="0" baseline="0">
                <a:solidFill>
                  <a:srgbClr val="003366"/>
                </a:solidFill>
                <a:effectLst/>
                <a:latin typeface="Montserrat"/>
                <a:ea typeface="Montserrat"/>
                <a:cs typeface="Montserrat"/>
              </a:rPr>
              <a:t>Asociación de Universidades del Grupo Montevideo</a:t>
            </a:r>
          </a:p>
        </p:txBody>
      </p:sp>
      <p:sp>
        <p:nvSpPr>
          <p:cNvPr id="18" name="Espaço Reservado para Texto 1"/>
          <p:cNvSpPr>
            <a:spLocks noGrp="1"/>
          </p:cNvSpPr>
          <p:nvPr>
            <p:ph type="body" idx="1"/>
          </p:nvPr>
        </p:nvSpPr>
        <p:spPr>
          <a:xfrm>
            <a:off x="2188104" y="2329826"/>
            <a:ext cx="1865951" cy="260199"/>
          </a:xfrm>
        </p:spPr>
        <p:txBody>
          <a:bodyPr>
            <a:noAutofit/>
          </a:bodyPr>
          <a:lstStyle/>
          <a:p>
            <a:pPr marL="158750" indent="0" algn="ctr">
              <a:buNone/>
            </a:pPr>
            <a:r>
              <a:rPr lang="es-ES" sz="900" b="0" i="0" strike="noStrike" cap="none" spc="0" baseline="0">
                <a:solidFill>
                  <a:srgbClr val="003366"/>
                </a:solidFill>
                <a:effectLst/>
                <a:latin typeface="Montserrat"/>
                <a:ea typeface="Montserrat"/>
                <a:cs typeface="Montserrat"/>
              </a:rPr>
              <a:t>Asociación de Universidades Africanas</a:t>
            </a:r>
          </a:p>
        </p:txBody>
      </p:sp>
      <p:sp>
        <p:nvSpPr>
          <p:cNvPr id="19" name="Espaço Reservado para Texto 1"/>
          <p:cNvSpPr>
            <a:spLocks noGrp="1"/>
          </p:cNvSpPr>
          <p:nvPr>
            <p:ph type="body" idx="1"/>
          </p:nvPr>
        </p:nvSpPr>
        <p:spPr>
          <a:xfrm>
            <a:off x="5886076" y="3898909"/>
            <a:ext cx="1448275" cy="260199"/>
          </a:xfrm>
        </p:spPr>
        <p:txBody>
          <a:bodyPr>
            <a:noAutofit/>
          </a:bodyPr>
          <a:lstStyle/>
          <a:p>
            <a:pPr marL="158750" indent="0" algn="ctr">
              <a:buNone/>
            </a:pPr>
            <a:r>
              <a:rPr lang="es-ES" sz="900" b="0" i="0" strike="noStrike" cap="none" spc="0" baseline="0">
                <a:solidFill>
                  <a:srgbClr val="003366"/>
                </a:solidFill>
                <a:effectLst/>
                <a:latin typeface="Montserrat"/>
                <a:ea typeface="Montserrat"/>
                <a:cs typeface="Montserrat"/>
              </a:rPr>
              <a:t>Red Magallanes</a:t>
            </a:r>
          </a:p>
        </p:txBody>
      </p:sp>
      <p:sp>
        <p:nvSpPr>
          <p:cNvPr id="20" name="Espaço Reservado para Texto 1"/>
          <p:cNvSpPr>
            <a:spLocks noGrp="1"/>
          </p:cNvSpPr>
          <p:nvPr>
            <p:ph type="body" idx="1"/>
          </p:nvPr>
        </p:nvSpPr>
        <p:spPr>
          <a:xfrm>
            <a:off x="3300690" y="3920663"/>
            <a:ext cx="1448275" cy="260199"/>
          </a:xfrm>
        </p:spPr>
        <p:txBody>
          <a:bodyPr>
            <a:noAutofit/>
          </a:bodyPr>
          <a:lstStyle/>
          <a:p>
            <a:pPr marL="158750" indent="0" algn="ctr">
              <a:buNone/>
            </a:pPr>
            <a:r>
              <a:rPr lang="es-ES" sz="900" b="0" i="0" strike="noStrike" cap="none" spc="0" baseline="0">
                <a:solidFill>
                  <a:srgbClr val="003366"/>
                </a:solidFill>
                <a:effectLst/>
                <a:latin typeface="Montserrat"/>
                <a:ea typeface="Montserrat"/>
                <a:cs typeface="Montserrat"/>
              </a:rPr>
              <a:t>Organización Universitaria Interamericana</a:t>
            </a:r>
          </a:p>
        </p:txBody>
      </p:sp>
      <p:sp>
        <p:nvSpPr>
          <p:cNvPr id="21" name="Espaço Reservado para Texto 1"/>
          <p:cNvSpPr>
            <a:spLocks noGrp="1"/>
          </p:cNvSpPr>
          <p:nvPr>
            <p:ph type="body" idx="1"/>
          </p:nvPr>
        </p:nvSpPr>
        <p:spPr>
          <a:xfrm>
            <a:off x="7111471" y="3897425"/>
            <a:ext cx="1448275" cy="260199"/>
          </a:xfrm>
        </p:spPr>
        <p:txBody>
          <a:bodyPr>
            <a:noAutofit/>
          </a:bodyPr>
          <a:lstStyle/>
          <a:p>
            <a:pPr marL="158750" indent="0" algn="ctr">
              <a:buNone/>
            </a:pPr>
            <a:r>
              <a:rPr lang="es-ES" sz="900" b="0" i="0" strike="noStrike" cap="none" spc="0" baseline="0">
                <a:solidFill>
                  <a:srgbClr val="003366"/>
                </a:solidFill>
                <a:effectLst/>
                <a:latin typeface="Montserrat"/>
                <a:ea typeface="Montserrat"/>
                <a:cs typeface="Montserrat"/>
              </a:rPr>
              <a:t>Unión de Universidades de Latinoamerica y el Caribe</a:t>
            </a:r>
          </a:p>
        </p:txBody>
      </p:sp>
      <p:sp>
        <p:nvSpPr>
          <p:cNvPr id="22" name="Espaço Reservado para Texto 1"/>
          <p:cNvSpPr>
            <a:spLocks noGrp="1"/>
          </p:cNvSpPr>
          <p:nvPr>
            <p:ph type="body" idx="1"/>
          </p:nvPr>
        </p:nvSpPr>
        <p:spPr>
          <a:xfrm>
            <a:off x="1969386" y="3904516"/>
            <a:ext cx="1448275" cy="260199"/>
          </a:xfrm>
        </p:spPr>
        <p:txBody>
          <a:bodyPr>
            <a:noAutofit/>
          </a:bodyPr>
          <a:lstStyle/>
          <a:p>
            <a:pPr marL="158750" indent="0" algn="ctr">
              <a:buNone/>
            </a:pPr>
            <a:r>
              <a:rPr lang="es-ES" sz="900" b="0" i="0" strike="noStrike" cap="none" spc="0" baseline="0">
                <a:solidFill>
                  <a:srgbClr val="003366"/>
                </a:solidFill>
                <a:effectLst/>
                <a:latin typeface="Montserrat"/>
                <a:ea typeface="Montserrat"/>
                <a:cs typeface="Montserrat"/>
              </a:rPr>
              <a:t>Grupo Tordesillas</a:t>
            </a:r>
          </a:p>
        </p:txBody>
      </p:sp>
      <p:sp>
        <p:nvSpPr>
          <p:cNvPr id="23" name="Espaço Reservado para Texto 1"/>
          <p:cNvSpPr>
            <a:spLocks noGrp="1"/>
          </p:cNvSpPr>
          <p:nvPr>
            <p:ph type="body" idx="1"/>
          </p:nvPr>
        </p:nvSpPr>
        <p:spPr>
          <a:xfrm>
            <a:off x="4537220" y="3905599"/>
            <a:ext cx="1598696" cy="260199"/>
          </a:xfrm>
        </p:spPr>
        <p:txBody>
          <a:bodyPr>
            <a:noAutofit/>
          </a:bodyPr>
          <a:lstStyle/>
          <a:p>
            <a:pPr marL="158750" indent="0" algn="ctr">
              <a:buNone/>
            </a:pPr>
            <a:r>
              <a:rPr lang="es-ES" sz="900" b="0" i="0" strike="noStrike" cap="none" spc="0" baseline="0">
                <a:solidFill>
                  <a:srgbClr val="003366"/>
                </a:solidFill>
                <a:effectLst/>
                <a:latin typeface="Montserrat"/>
                <a:ea typeface="Montserrat"/>
                <a:cs typeface="Montserrat"/>
              </a:rPr>
              <a:t>Red de Servicios de Asesoría Internacional de Instituciones de Educación Superior en Río</a:t>
            </a:r>
          </a:p>
        </p:txBody>
      </p:sp>
      <p:sp>
        <p:nvSpPr>
          <p:cNvPr id="24" name="Espaço Reservado para Texto 1"/>
          <p:cNvSpPr>
            <a:spLocks noGrp="1"/>
          </p:cNvSpPr>
          <p:nvPr>
            <p:ph type="body" idx="1"/>
          </p:nvPr>
        </p:nvSpPr>
        <p:spPr>
          <a:xfrm>
            <a:off x="5697221" y="2380753"/>
            <a:ext cx="1448275" cy="260199"/>
          </a:xfrm>
        </p:spPr>
        <p:txBody>
          <a:bodyPr>
            <a:noAutofit/>
          </a:bodyPr>
          <a:lstStyle/>
          <a:p>
            <a:pPr marL="158750" indent="0" algn="ctr">
              <a:buNone/>
            </a:pPr>
            <a:r>
              <a:rPr lang="es-ES" sz="900" b="0" i="0" strike="noStrike" cap="none" spc="0" baseline="0">
                <a:solidFill>
                  <a:srgbClr val="003366"/>
                </a:solidFill>
                <a:effectLst/>
                <a:latin typeface="Montserrat"/>
                <a:ea typeface="Montserrat"/>
                <a:cs typeface="Montserrat"/>
              </a:rPr>
              <a:t>Asociación de Universidades de Lengua Portuguesa</a:t>
            </a:r>
          </a:p>
        </p:txBody>
      </p:sp>
      <p:sp>
        <p:nvSpPr>
          <p:cNvPr id="25" name="Espaço Reservado para Texto 1"/>
          <p:cNvSpPr>
            <a:spLocks noGrp="1"/>
          </p:cNvSpPr>
          <p:nvPr>
            <p:ph type="body" idx="1"/>
          </p:nvPr>
        </p:nvSpPr>
        <p:spPr>
          <a:xfrm>
            <a:off x="389289" y="3902976"/>
            <a:ext cx="1870258" cy="260199"/>
          </a:xfrm>
        </p:spPr>
        <p:txBody>
          <a:bodyPr>
            <a:noAutofit/>
          </a:bodyPr>
          <a:lstStyle/>
          <a:p>
            <a:pPr marL="158750" indent="0" algn="ctr">
              <a:buNone/>
            </a:pPr>
            <a:r>
              <a:rPr lang="es-ES" sz="900" b="0" i="0" strike="noStrike" cap="none" spc="0" baseline="0">
                <a:solidFill>
                  <a:srgbClr val="003366"/>
                </a:solidFill>
                <a:effectLst/>
                <a:latin typeface="Montserrat"/>
                <a:ea typeface="Montserrat"/>
                <a:cs typeface="Montserrat"/>
              </a:rPr>
              <a:t>Grupo de Cooperación Internacional de las Universidades Brasileñas</a:t>
            </a:r>
          </a:p>
        </p:txBody>
      </p:sp>
      <p:sp>
        <p:nvSpPr>
          <p:cNvPr id="26" name="Espaço Reservado para Texto 1"/>
          <p:cNvSpPr>
            <a:spLocks noGrp="1"/>
          </p:cNvSpPr>
          <p:nvPr>
            <p:ph type="body" idx="1"/>
          </p:nvPr>
        </p:nvSpPr>
        <p:spPr>
          <a:xfrm>
            <a:off x="4159125" y="2352815"/>
            <a:ext cx="1544992" cy="260199"/>
          </a:xfrm>
        </p:spPr>
        <p:txBody>
          <a:bodyPr>
            <a:noAutofit/>
          </a:bodyPr>
          <a:lstStyle/>
          <a:p>
            <a:pPr marL="158750" indent="0" algn="ctr">
              <a:buNone/>
            </a:pPr>
            <a:r>
              <a:rPr lang="es-ES" sz="900" b="0" i="0" strike="noStrike" cap="none" spc="0" baseline="0">
                <a:solidFill>
                  <a:srgbClr val="003366"/>
                </a:solidFill>
                <a:effectLst/>
                <a:latin typeface="Montserrat"/>
                <a:ea typeface="Montserrat"/>
                <a:cs typeface="Montserrat"/>
              </a:rPr>
              <a:t>Asociación Brasileña de Educación Internacional</a:t>
            </a:r>
          </a:p>
        </p:txBody>
      </p:sp>
    </p:spTree>
    <p:extLst>
      <p:ext uri="{BB962C8B-B14F-4D97-AF65-F5344CB8AC3E}">
        <p14:creationId xmlns:p14="http://schemas.microsoft.com/office/powerpoint/2010/main" val="30485268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3"/>
          <p:cNvSpPr txBox="1">
            <a:spLocks noGrp="1"/>
          </p:cNvSpPr>
          <p:nvPr>
            <p:ph type="title"/>
          </p:nvPr>
        </p:nvSpPr>
        <p:spPr>
          <a:xfrm>
            <a:off x="1008864" y="2150851"/>
            <a:ext cx="6545629" cy="841800"/>
          </a:xfrm>
          <a:prstGeom prst="rect">
            <a:avLst/>
          </a:prstGeom>
        </p:spPr>
        <p:txBody>
          <a:bodyPr spcFirstLastPara="1" wrap="square" lIns="0" tIns="91425" rIns="91425" bIns="91425" anchor="ctr" anchorCtr="0">
            <a:normAutofit/>
          </a:bodyPr>
          <a:lstStyle/>
          <a:p>
            <a:pPr marL="0" lvl="0" indent="0" rtl="0">
              <a:spcBef>
                <a:spcPct val="0"/>
              </a:spcBef>
              <a:spcAft>
                <a:spcPct val="0"/>
              </a:spcAft>
              <a:buNone/>
            </a:pPr>
            <a:r>
              <a:rPr lang="es-ES" sz="3000" b="1" i="0" strike="noStrike" cap="none" spc="0" baseline="0">
                <a:solidFill>
                  <a:srgbClr val="FFFFFF"/>
                </a:solidFill>
                <a:effectLst/>
                <a:latin typeface="Montserrat"/>
                <a:ea typeface="Montserrat"/>
                <a:cs typeface="Montserrat"/>
              </a:rPr>
              <a:t>Creada para ser un referente</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17"/>
          <p:cNvSpPr txBox="1">
            <a:spLocks noGrp="1"/>
          </p:cNvSpPr>
          <p:nvPr>
            <p:ph type="title"/>
          </p:nvPr>
        </p:nvSpPr>
        <p:spPr>
          <a:xfrm>
            <a:off x="930300" y="383575"/>
            <a:ext cx="3249600" cy="710400"/>
          </a:xfrm>
          <a:prstGeom prst="rect">
            <a:avLst/>
          </a:prstGeom>
        </p:spPr>
        <p:txBody>
          <a:bodyPr spcFirstLastPara="1" wrap="square" lIns="0" tIns="91425" rIns="91425" bIns="91425" anchor="b" anchorCtr="0">
            <a:normAutofit/>
          </a:bodyPr>
          <a:lstStyle/>
          <a:p>
            <a:pPr marL="0" lvl="0" indent="0" algn="l" rtl="0">
              <a:spcBef>
                <a:spcPct val="0"/>
              </a:spcBef>
              <a:spcAft>
                <a:spcPct val="0"/>
              </a:spcAft>
              <a:buNone/>
            </a:pPr>
            <a:r>
              <a:rPr lang="es-ES" sz="2000" b="1" i="0" strike="noStrike" cap="none" spc="0" baseline="0">
                <a:solidFill>
                  <a:srgbClr val="007E71"/>
                </a:solidFill>
                <a:effectLst/>
                <a:latin typeface="Montserrat"/>
                <a:ea typeface="Montserrat"/>
                <a:cs typeface="Montserrat"/>
              </a:rPr>
              <a:t>Asociados</a:t>
            </a:r>
          </a:p>
        </p:txBody>
      </p:sp>
      <p:sp>
        <p:nvSpPr>
          <p:cNvPr id="184" name="Google Shape;184;p17"/>
          <p:cNvSpPr txBox="1">
            <a:spLocks noGrp="1"/>
          </p:cNvSpPr>
          <p:nvPr>
            <p:ph type="body" idx="1"/>
          </p:nvPr>
        </p:nvSpPr>
        <p:spPr>
          <a:xfrm>
            <a:off x="723525" y="1199575"/>
            <a:ext cx="3231600" cy="2916900"/>
          </a:xfrm>
          <a:prstGeom prst="rect">
            <a:avLst/>
          </a:prstGeom>
        </p:spPr>
        <p:txBody>
          <a:bodyPr spcFirstLastPara="1" wrap="square" lIns="91425" tIns="0" rIns="91425" bIns="0" anchor="t" anchorCtr="0">
            <a:normAutofit/>
          </a:bodyPr>
          <a:lstStyle/>
          <a:p>
            <a:pPr marL="158750" indent="0">
              <a:buNone/>
            </a:pPr>
            <a:r>
              <a:rPr lang="es-ES" sz="1100" b="0" i="0" strike="noStrike" cap="none" spc="0" baseline="0">
                <a:solidFill>
                  <a:srgbClr val="003366"/>
                </a:solidFill>
                <a:effectLst/>
                <a:latin typeface="Montserrat"/>
                <a:ea typeface="Montserrat"/>
                <a:cs typeface="Montserrat"/>
              </a:rPr>
              <a:t>Además de asociaciones internacionales, la UFRJ también mantiene alianzas en programas como </a:t>
            </a:r>
            <a:r>
              <a:rPr lang="es-ES" sz="1100" b="1" i="0" strike="noStrike" cap="none" spc="0" baseline="0">
                <a:solidFill>
                  <a:srgbClr val="003366"/>
                </a:solidFill>
                <a:effectLst/>
                <a:latin typeface="Montserrat"/>
                <a:ea typeface="Montserrat"/>
                <a:cs typeface="Montserrat"/>
              </a:rPr>
              <a:t>Erasmus+</a:t>
            </a:r>
            <a:r>
              <a:rPr lang="es-ES" sz="1100" b="0" i="0" strike="noStrike" cap="none" spc="0" baseline="0">
                <a:solidFill>
                  <a:srgbClr val="003366"/>
                </a:solidFill>
                <a:effectLst/>
                <a:latin typeface="Montserrat"/>
                <a:ea typeface="Montserrat"/>
                <a:cs typeface="Montserrat"/>
              </a:rPr>
              <a:t> y </a:t>
            </a:r>
            <a:r>
              <a:rPr lang="es-ES" sz="1100" b="1" i="0" strike="noStrike" cap="none" spc="0" baseline="0">
                <a:solidFill>
                  <a:srgbClr val="003366"/>
                </a:solidFill>
                <a:effectLst/>
                <a:latin typeface="Montserrat"/>
                <a:ea typeface="Montserrat"/>
                <a:cs typeface="Montserrat"/>
              </a:rPr>
              <a:t>Santander Universidades</a:t>
            </a:r>
            <a:r>
              <a:rPr lang="es-ES" sz="1100" b="0" i="0" strike="noStrike" cap="none" spc="0" baseline="0">
                <a:solidFill>
                  <a:srgbClr val="003366"/>
                </a:solidFill>
                <a:effectLst/>
                <a:latin typeface="Montserrat"/>
                <a:ea typeface="Montserrat"/>
                <a:cs typeface="Montserrat"/>
              </a:rPr>
              <a:t> y </a:t>
            </a:r>
            <a:r>
              <a:rPr lang="es-ES" sz="1100" b="1" i="0" strike="noStrike" cap="none" spc="0" baseline="0">
                <a:solidFill>
                  <a:srgbClr val="003366"/>
                </a:solidFill>
                <a:effectLst/>
                <a:latin typeface="Montserrat"/>
                <a:ea typeface="Montserrat"/>
                <a:cs typeface="Montserrat"/>
              </a:rPr>
              <a:t>más de 200 acuerdos bilaterales </a:t>
            </a:r>
            <a:r>
              <a:rPr lang="es-ES" sz="1100" b="0" i="0" strike="noStrike" cap="none" spc="0" baseline="0">
                <a:solidFill>
                  <a:srgbClr val="003366"/>
                </a:solidFill>
                <a:effectLst/>
                <a:latin typeface="Montserrat"/>
                <a:ea typeface="Montserrat"/>
                <a:cs typeface="Montserrat"/>
              </a:rPr>
              <a:t>con instituciones de educación superior de todo el mundo que garantizan alianzas de investigación e intercambio académico.</a:t>
            </a:r>
          </a:p>
          <a:p>
            <a:pPr marL="0" lvl="0" indent="0" algn="l" rtl="0">
              <a:spcBef>
                <a:spcPts val="1000"/>
              </a:spcBef>
              <a:spcAft>
                <a:spcPct val="0"/>
              </a:spcAft>
              <a:buNone/>
            </a:pPr>
            <a:endParaRPr/>
          </a:p>
          <a:p>
            <a:pPr marL="0" lvl="0" indent="0" algn="l" rtl="0">
              <a:spcBef>
                <a:spcPts val="1000"/>
              </a:spcBef>
              <a:spcAft>
                <a:spcPct val="0"/>
              </a:spcAft>
              <a:buNone/>
            </a:pPr>
            <a:endParaRPr/>
          </a:p>
          <a:p>
            <a:pPr marL="0" lvl="0" indent="0" algn="l" rtl="0">
              <a:spcBef>
                <a:spcPts val="1000"/>
              </a:spcBef>
              <a:spcAft>
                <a:spcPts val="1000"/>
              </a:spcAft>
              <a:buNone/>
            </a:pPr>
            <a:endParaRPr/>
          </a:p>
        </p:txBody>
      </p:sp>
      <p:sp>
        <p:nvSpPr>
          <p:cNvPr id="185"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ct val="0"/>
              </a:spcBef>
              <a:spcAft>
                <a:spcPct val="0"/>
              </a:spcAft>
              <a:buNone/>
            </a:pPr>
            <a:fld id="{00000000-1234-1234-1234-123412341234}" type="slidenum">
              <a:rPr lang="en"/>
              <a:t>40</a:t>
            </a:fld>
            <a:endParaRPr>
              <a:solidFill>
                <a:schemeClr val="accent1"/>
              </a:solidFill>
            </a:endParaRPr>
          </a:p>
        </p:txBody>
      </p:sp>
      <p:sp>
        <p:nvSpPr>
          <p:cNvPr id="186" name="Google Shape;186;p17"/>
          <p:cNvSpPr txBox="1">
            <a:spLocks noGrp="1"/>
          </p:cNvSpPr>
          <p:nvPr>
            <p:ph type="subTitle" idx="3"/>
          </p:nvPr>
        </p:nvSpPr>
        <p:spPr>
          <a:xfrm>
            <a:off x="1881200" y="4433100"/>
            <a:ext cx="1612500" cy="602400"/>
          </a:xfrm>
          <a:prstGeom prst="rect">
            <a:avLst/>
          </a:prstGeom>
        </p:spPr>
        <p:txBody>
          <a:bodyPr spcFirstLastPara="1" wrap="square" lIns="0" tIns="0" rIns="0" bIns="91425" anchor="t" anchorCtr="0">
            <a:noAutofit/>
          </a:bodyPr>
          <a:lstStyle/>
          <a:p>
            <a:pPr marL="0" lvl="0" indent="0">
              <a:spcAft>
                <a:spcPts val="1000"/>
              </a:spcAft>
            </a:pPr>
            <a:r>
              <a:rPr lang="es-ES" sz="900" b="0" i="0" strike="noStrike" cap="none" spc="0" baseline="0">
                <a:solidFill>
                  <a:srgbClr val="007E71"/>
                </a:solidFill>
                <a:effectLst/>
                <a:latin typeface="Montserrat Medium"/>
                <a:ea typeface="Montserrat Medium"/>
                <a:cs typeface="Montserrat Medium"/>
              </a:rPr>
              <a:t>Jornada de Bienvenida – Presentación de la UFRJ a los estudiantes de intercambio.</a:t>
            </a:r>
          </a:p>
        </p:txBody>
      </p:sp>
      <p:pic>
        <p:nvPicPr>
          <p:cNvPr id="3" name="Espaço Reservado para Imagem 2"/>
          <p:cNvPicPr>
            <a:picLocks noGrp="1" noChangeAspect="1"/>
          </p:cNvPicPr>
          <p:nvPr>
            <p:ph type="pic" idx="2"/>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49987360"/>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6"/>
          <p:cNvSpPr txBox="1">
            <a:spLocks noGrp="1"/>
          </p:cNvSpPr>
          <p:nvPr>
            <p:ph type="title"/>
          </p:nvPr>
        </p:nvSpPr>
        <p:spPr>
          <a:xfrm>
            <a:off x="930300" y="383575"/>
            <a:ext cx="7283400" cy="710400"/>
          </a:xfrm>
          <a:prstGeom prst="rect">
            <a:avLst/>
          </a:prstGeom>
        </p:spPr>
        <p:txBody>
          <a:bodyPr spcFirstLastPara="1" wrap="square" lIns="0" tIns="91425" rIns="91425" bIns="91425" anchor="b" anchorCtr="0">
            <a:normAutofit fontScale="90000"/>
          </a:bodyPr>
          <a:lstStyle/>
          <a:p>
            <a:pPr lvl="0"/>
            <a:r>
              <a:rPr lang="es-ES" sz="2000" b="1" i="0" strike="noStrike" cap="none" spc="0" baseline="0" dirty="0">
                <a:solidFill>
                  <a:srgbClr val="007E71"/>
                </a:solidFill>
                <a:effectLst/>
                <a:latin typeface="Montserrat"/>
                <a:ea typeface="Montserrat"/>
                <a:cs typeface="Montserrat"/>
              </a:rPr>
              <a:t>Relaciones Internacionales | Condiciones de los convenios</a:t>
            </a:r>
          </a:p>
        </p:txBody>
      </p:sp>
      <p:sp>
        <p:nvSpPr>
          <p:cNvPr id="175" name="Google Shape;175;p16"/>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ct val="0"/>
              </a:spcBef>
              <a:spcAft>
                <a:spcPct val="0"/>
              </a:spcAft>
              <a:buNone/>
            </a:pPr>
            <a:fld id="{00000000-1234-1234-1234-123412341234}" type="slidenum">
              <a:rPr lang="en"/>
              <a:t>41</a:t>
            </a:fld>
            <a:endParaRPr>
              <a:solidFill>
                <a:schemeClr val="accent1"/>
              </a:solidFill>
            </a:endParaRPr>
          </a:p>
        </p:txBody>
      </p:sp>
      <p:sp>
        <p:nvSpPr>
          <p:cNvPr id="15" name="Espaço Reservado para Texto 1"/>
          <p:cNvSpPr>
            <a:spLocks noGrp="1"/>
          </p:cNvSpPr>
          <p:nvPr>
            <p:ph type="body" idx="1"/>
          </p:nvPr>
        </p:nvSpPr>
        <p:spPr>
          <a:xfrm>
            <a:off x="803262" y="1185423"/>
            <a:ext cx="7201276" cy="2916900"/>
          </a:xfrm>
        </p:spPr>
        <p:txBody>
          <a:bodyPr/>
          <a:lstStyle/>
          <a:p>
            <a:pPr marL="158750" indent="0">
              <a:buNone/>
            </a:pPr>
            <a:r>
              <a:rPr lang="es-ES" sz="1100" b="0" i="0" strike="noStrike" cap="none" spc="0" baseline="0">
                <a:solidFill>
                  <a:srgbClr val="003366"/>
                </a:solidFill>
                <a:effectLst/>
                <a:latin typeface="Montserrat"/>
                <a:ea typeface="Montserrat"/>
                <a:cs typeface="Montserrat"/>
              </a:rPr>
              <a:t>Aunque los términos de los convenios de cooperación varían de una universidad a otra, en general garantizan que los estudiantes de la UFRJ:</a:t>
            </a:r>
          </a:p>
          <a:p>
            <a:pPr marL="158750" indent="0">
              <a:buNone/>
            </a:pPr>
            <a:endParaRPr lang="pt-BR"/>
          </a:p>
          <a:p>
            <a:r>
              <a:rPr lang="es-ES" sz="1100" b="0" i="0" strike="noStrike" cap="none" spc="0" baseline="0">
                <a:solidFill>
                  <a:srgbClr val="003366"/>
                </a:solidFill>
                <a:effectLst/>
                <a:latin typeface="Montserrat"/>
                <a:ea typeface="Montserrat"/>
                <a:cs typeface="Montserrat"/>
              </a:rPr>
              <a:t>no paguen tasas de matrícula en la universidad extranjera;</a:t>
            </a:r>
          </a:p>
          <a:p>
            <a:r>
              <a:rPr lang="es-ES" sz="1100" b="0" i="0" strike="noStrike" cap="none" spc="0" baseline="0">
                <a:solidFill>
                  <a:srgbClr val="003366"/>
                </a:solidFill>
                <a:effectLst/>
                <a:latin typeface="Montserrat"/>
                <a:ea typeface="Montserrat"/>
                <a:cs typeface="Montserrat"/>
              </a:rPr>
              <a:t>reciban una visa de estudiante en su pasaporte, que les permita matricularse en la universidad extranjera y permanezcan en el exterior por el tiempo necesario;</a:t>
            </a:r>
          </a:p>
          <a:p>
            <a:r>
              <a:rPr lang="es-ES" sz="1100" b="0" i="0" strike="noStrike" cap="none" spc="0" baseline="0">
                <a:solidFill>
                  <a:srgbClr val="003366"/>
                </a:solidFill>
                <a:effectLst/>
                <a:latin typeface="Montserrat"/>
                <a:ea typeface="Montserrat"/>
                <a:cs typeface="Montserrat"/>
              </a:rPr>
              <a:t>aprovechar los créditos obtenidos en la UFRJ en la universidad extranjera.</a:t>
            </a:r>
          </a:p>
        </p:txBody>
      </p:sp>
    </p:spTree>
    <p:extLst>
      <p:ext uri="{BB962C8B-B14F-4D97-AF65-F5344CB8AC3E}">
        <p14:creationId xmlns:p14="http://schemas.microsoft.com/office/powerpoint/2010/main" val="4267735292"/>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17"/>
          <p:cNvSpPr txBox="1">
            <a:spLocks noGrp="1"/>
          </p:cNvSpPr>
          <p:nvPr>
            <p:ph type="title"/>
          </p:nvPr>
        </p:nvSpPr>
        <p:spPr>
          <a:xfrm>
            <a:off x="930300" y="383575"/>
            <a:ext cx="3249600" cy="710400"/>
          </a:xfrm>
          <a:prstGeom prst="rect">
            <a:avLst/>
          </a:prstGeom>
        </p:spPr>
        <p:txBody>
          <a:bodyPr spcFirstLastPara="1" wrap="square" lIns="0" tIns="91425" rIns="91425" bIns="91425" anchor="b" anchorCtr="0">
            <a:normAutofit/>
          </a:bodyPr>
          <a:lstStyle/>
          <a:p>
            <a:pPr marL="0" lvl="0" indent="0" algn="l" rtl="0">
              <a:spcBef>
                <a:spcPct val="0"/>
              </a:spcBef>
              <a:spcAft>
                <a:spcPct val="0"/>
              </a:spcAft>
              <a:buNone/>
            </a:pPr>
            <a:r>
              <a:rPr lang="es-ES" sz="2000" b="1" i="0" strike="noStrike" cap="none" spc="0" baseline="0">
                <a:solidFill>
                  <a:srgbClr val="007E71"/>
                </a:solidFill>
                <a:effectLst/>
                <a:latin typeface="Montserrat"/>
                <a:ea typeface="Montserrat"/>
                <a:cs typeface="Montserrat"/>
              </a:rPr>
              <a:t>Intercambio en Río</a:t>
            </a:r>
          </a:p>
        </p:txBody>
      </p:sp>
      <p:sp>
        <p:nvSpPr>
          <p:cNvPr id="185"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ct val="0"/>
              </a:spcBef>
              <a:spcAft>
                <a:spcPct val="0"/>
              </a:spcAft>
              <a:buNone/>
            </a:pPr>
            <a:fld id="{00000000-1234-1234-1234-123412341234}" type="slidenum">
              <a:rPr lang="en"/>
              <a:t>42</a:t>
            </a:fld>
            <a:endParaRPr>
              <a:solidFill>
                <a:schemeClr val="accent1"/>
              </a:solidFill>
            </a:endParaRPr>
          </a:p>
        </p:txBody>
      </p:sp>
      <p:sp>
        <p:nvSpPr>
          <p:cNvPr id="186" name="Google Shape;186;p17"/>
          <p:cNvSpPr txBox="1">
            <a:spLocks noGrp="1"/>
          </p:cNvSpPr>
          <p:nvPr>
            <p:ph type="subTitle" idx="3"/>
          </p:nvPr>
        </p:nvSpPr>
        <p:spPr>
          <a:xfrm>
            <a:off x="1881200" y="4433100"/>
            <a:ext cx="1612500" cy="602400"/>
          </a:xfrm>
          <a:prstGeom prst="rect">
            <a:avLst/>
          </a:prstGeom>
        </p:spPr>
        <p:txBody>
          <a:bodyPr spcFirstLastPara="1" wrap="square" lIns="0" tIns="0" rIns="0" bIns="91425" anchor="t" anchorCtr="0">
            <a:normAutofit fontScale="77500" lnSpcReduction="20000"/>
          </a:bodyPr>
          <a:lstStyle/>
          <a:p>
            <a:pPr marL="0" lvl="0" indent="0">
              <a:spcAft>
                <a:spcPts val="1000"/>
              </a:spcAft>
            </a:pPr>
            <a:r>
              <a:rPr lang="es-ES" sz="1000" b="0" i="0" strike="noStrike" cap="none" spc="0" baseline="0">
                <a:solidFill>
                  <a:srgbClr val="007E71"/>
                </a:solidFill>
                <a:effectLst/>
                <a:latin typeface="Montserrat Medium"/>
                <a:ea typeface="Montserrat Medium"/>
                <a:cs typeface="Montserrat Medium"/>
              </a:rPr>
              <a:t>Presentación de carnaval en el hall del edificio de la FAU – Por Nathalia Werneck.</a:t>
            </a:r>
          </a:p>
        </p:txBody>
      </p:sp>
      <p:sp>
        <p:nvSpPr>
          <p:cNvPr id="2" name="Espaço Reservado para Texto 1"/>
          <p:cNvSpPr>
            <a:spLocks noGrp="1"/>
          </p:cNvSpPr>
          <p:nvPr>
            <p:ph type="body" idx="1"/>
          </p:nvPr>
        </p:nvSpPr>
        <p:spPr>
          <a:xfrm>
            <a:off x="733595" y="1176715"/>
            <a:ext cx="3231600" cy="2916900"/>
          </a:xfrm>
        </p:spPr>
        <p:txBody>
          <a:bodyPr/>
          <a:lstStyle/>
          <a:p>
            <a:r>
              <a:rPr lang="es-ES" sz="1100" b="0" i="0" strike="noStrike" cap="none" spc="0" baseline="0">
                <a:solidFill>
                  <a:srgbClr val="003366"/>
                </a:solidFill>
                <a:effectLst/>
                <a:latin typeface="Montserrat"/>
                <a:ea typeface="Montserrat"/>
                <a:cs typeface="Montserrat"/>
              </a:rPr>
              <a:t>5º mayor destino turístico de Latinoamerica;</a:t>
            </a:r>
          </a:p>
          <a:p>
            <a:r>
              <a:rPr lang="es-ES" sz="1100" b="0" i="0" strike="noStrike" cap="none" spc="0" baseline="0">
                <a:solidFill>
                  <a:srgbClr val="003366"/>
                </a:solidFill>
                <a:effectLst/>
                <a:latin typeface="Montserrat"/>
                <a:ea typeface="Montserrat"/>
                <a:cs typeface="Montserrat"/>
              </a:rPr>
              <a:t>Clima tropical;</a:t>
            </a:r>
          </a:p>
          <a:p>
            <a:r>
              <a:rPr lang="es-ES" sz="1100" b="0" i="0" strike="noStrike" cap="none" spc="0" baseline="0">
                <a:solidFill>
                  <a:srgbClr val="003366"/>
                </a:solidFill>
                <a:effectLst/>
                <a:latin typeface="Montserrat"/>
                <a:ea typeface="Montserrat"/>
                <a:cs typeface="Montserrat"/>
              </a:rPr>
              <a:t>Gran riqueza cultural;</a:t>
            </a:r>
          </a:p>
          <a:p>
            <a:r>
              <a:rPr lang="es-ES" sz="1100" b="0" i="0" strike="noStrike" cap="none" spc="0" baseline="0">
                <a:solidFill>
                  <a:srgbClr val="003366"/>
                </a:solidFill>
                <a:effectLst/>
                <a:latin typeface="Montserrat"/>
                <a:ea typeface="Montserrat"/>
                <a:cs typeface="Montserrat"/>
              </a:rPr>
              <a:t>Numerosas opciones de ocio;</a:t>
            </a:r>
          </a:p>
          <a:p>
            <a:r>
              <a:rPr lang="es-ES" sz="1100" b="0" i="0" strike="noStrike" cap="none" spc="0" baseline="0">
                <a:solidFill>
                  <a:srgbClr val="003366"/>
                </a:solidFill>
                <a:effectLst/>
                <a:latin typeface="Montserrat"/>
                <a:ea typeface="Montserrat"/>
                <a:cs typeface="Montserrat"/>
              </a:rPr>
              <a:t>Circuito de grandes giras artísticas;</a:t>
            </a:r>
          </a:p>
          <a:p>
            <a:r>
              <a:rPr lang="es-ES" sz="1100" b="0" i="0" strike="noStrike" cap="none" spc="0" baseline="0">
                <a:solidFill>
                  <a:srgbClr val="003366"/>
                </a:solidFill>
                <a:effectLst/>
                <a:latin typeface="Montserrat"/>
                <a:ea typeface="Montserrat"/>
                <a:cs typeface="Montserrat"/>
              </a:rPr>
              <a:t>Amplia disponibilidad de servicios comerciales;</a:t>
            </a:r>
          </a:p>
          <a:p>
            <a:r>
              <a:rPr lang="es-ES" sz="1100" b="0" i="0" strike="noStrike" cap="none" spc="0" baseline="0">
                <a:solidFill>
                  <a:srgbClr val="003366"/>
                </a:solidFill>
                <a:effectLst/>
                <a:latin typeface="Montserrat"/>
                <a:ea typeface="Montserrat"/>
                <a:cs typeface="Montserrat"/>
              </a:rPr>
              <a:t>Servicio de urgencias público y gratuito para turistas extranjeros.</a:t>
            </a:r>
          </a:p>
          <a:p>
            <a:endParaRPr lang="pt-BR"/>
          </a:p>
          <a:p>
            <a:endParaRPr lang="pt-BR"/>
          </a:p>
          <a:p>
            <a:pPr marL="158750" indent="0">
              <a:buNone/>
            </a:pPr>
            <a:endParaRPr lang="pt-BR"/>
          </a:p>
        </p:txBody>
      </p:sp>
      <p:pic>
        <p:nvPicPr>
          <p:cNvPr id="5" name="Espaço Reservado para Imagem 4"/>
          <p:cNvPicPr>
            <a:picLocks noGrp="1" noChangeAspect="1"/>
          </p:cNvPicPr>
          <p:nvPr>
            <p:ph type="pic" idx="2"/>
          </p:nvPr>
        </p:nvPicPr>
        <p:blipFill>
          <a:blip r:embed="rId3" cstate="email">
            <a:extLst>
              <a:ext uri="{28A0092B-C50C-407E-A947-70E740481C1C}">
                <a14:useLocalDpi xmlns:a14="http://schemas.microsoft.com/office/drawing/2010/main"/>
              </a:ext>
            </a:extLst>
          </a:blip>
          <a:srcRect b="-10"/>
          <a:stretch>
            <a:fillRect/>
          </a:stretch>
        </p:blipFill>
        <p:spPr/>
      </p:pic>
    </p:spTree>
    <p:extLst>
      <p:ext uri="{BB962C8B-B14F-4D97-AF65-F5344CB8AC3E}">
        <p14:creationId xmlns:p14="http://schemas.microsoft.com/office/powerpoint/2010/main" val="651789189"/>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6"/>
          <p:cNvSpPr txBox="1">
            <a:spLocks noGrp="1"/>
          </p:cNvSpPr>
          <p:nvPr>
            <p:ph type="title"/>
          </p:nvPr>
        </p:nvSpPr>
        <p:spPr>
          <a:xfrm>
            <a:off x="930300" y="383575"/>
            <a:ext cx="7283400" cy="710400"/>
          </a:xfrm>
          <a:prstGeom prst="rect">
            <a:avLst/>
          </a:prstGeom>
        </p:spPr>
        <p:txBody>
          <a:bodyPr spcFirstLastPara="1" wrap="square" lIns="0" tIns="91425" rIns="91425" bIns="91425" anchor="b" anchorCtr="0">
            <a:normAutofit/>
          </a:bodyPr>
          <a:lstStyle/>
          <a:p>
            <a:pPr lvl="0"/>
            <a:r>
              <a:rPr lang="es-ES" sz="2000" b="1" i="0" strike="noStrike" cap="none" spc="0" baseline="0">
                <a:solidFill>
                  <a:srgbClr val="007E71"/>
                </a:solidFill>
                <a:effectLst/>
                <a:latin typeface="Montserrat"/>
                <a:ea typeface="Montserrat"/>
                <a:cs typeface="Montserrat"/>
              </a:rPr>
              <a:t>Relaciones Internacionales | Intercambio</a:t>
            </a:r>
          </a:p>
        </p:txBody>
      </p:sp>
      <p:sp>
        <p:nvSpPr>
          <p:cNvPr id="175" name="Google Shape;175;p16"/>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ct val="0"/>
              </a:spcBef>
              <a:spcAft>
                <a:spcPct val="0"/>
              </a:spcAft>
              <a:buNone/>
            </a:pPr>
            <a:fld id="{00000000-1234-1234-1234-123412341234}" type="slidenum">
              <a:rPr lang="en"/>
              <a:t>43</a:t>
            </a:fld>
            <a:endParaRPr>
              <a:solidFill>
                <a:schemeClr val="accent1"/>
              </a:solidFill>
            </a:endParaRPr>
          </a:p>
        </p:txBody>
      </p:sp>
      <p:sp>
        <p:nvSpPr>
          <p:cNvPr id="15" name="Espaço Reservado para Texto 1"/>
          <p:cNvSpPr>
            <a:spLocks noGrp="1"/>
          </p:cNvSpPr>
          <p:nvPr>
            <p:ph type="body" idx="1"/>
          </p:nvPr>
        </p:nvSpPr>
        <p:spPr>
          <a:xfrm>
            <a:off x="803262" y="1185423"/>
            <a:ext cx="7201276" cy="2916900"/>
          </a:xfrm>
        </p:spPr>
        <p:txBody>
          <a:bodyPr/>
          <a:lstStyle/>
          <a:p>
            <a:pPr marL="158750" indent="0">
              <a:buNone/>
            </a:pPr>
            <a:r>
              <a:rPr lang="es-ES" sz="1100" b="0" i="0" strike="noStrike" cap="none" spc="0" baseline="0" dirty="0">
                <a:solidFill>
                  <a:srgbClr val="003366"/>
                </a:solidFill>
                <a:effectLst/>
                <a:latin typeface="Montserrat"/>
                <a:ea typeface="Montserrat"/>
                <a:cs typeface="Montserrat"/>
              </a:rPr>
              <a:t>La UFRJ sólo acepta postulaciones de las oficinas internacionales de </a:t>
            </a:r>
            <a:r>
              <a:rPr lang="es-ES" sz="1100" b="1" i="0" strike="noStrike" cap="none" spc="0" baseline="0" dirty="0">
                <a:solidFill>
                  <a:srgbClr val="003366"/>
                </a:solidFill>
                <a:effectLst/>
                <a:latin typeface="Montserrat"/>
                <a:ea typeface="Montserrat"/>
                <a:cs typeface="Montserrat"/>
              </a:rPr>
              <a:t>instituciones asociadas</a:t>
            </a:r>
            <a:r>
              <a:rPr lang="es-ES" sz="1100" b="0" i="0" strike="noStrike" cap="none" spc="0" baseline="0" dirty="0">
                <a:solidFill>
                  <a:srgbClr val="003366"/>
                </a:solidFill>
                <a:effectLst/>
                <a:latin typeface="Montserrat"/>
                <a:ea typeface="Montserrat"/>
                <a:cs typeface="Montserrat"/>
              </a:rPr>
              <a:t>. </a:t>
            </a:r>
          </a:p>
          <a:p>
            <a:pPr marL="158750" indent="0">
              <a:buNone/>
            </a:pPr>
            <a:endParaRPr lang="pt-BR" dirty="0"/>
          </a:p>
          <a:p>
            <a:pPr marL="158750" indent="0">
              <a:buNone/>
            </a:pPr>
            <a:r>
              <a:rPr lang="es-ES" sz="1100" b="0" i="0" strike="noStrike" cap="none" spc="0" baseline="0" dirty="0">
                <a:solidFill>
                  <a:srgbClr val="003366"/>
                </a:solidFill>
                <a:effectLst/>
                <a:latin typeface="Montserrat"/>
                <a:ea typeface="Montserrat"/>
                <a:cs typeface="Montserrat"/>
              </a:rPr>
              <a:t>La UFRJ garantiza a los estudiantes de intercambio:</a:t>
            </a:r>
          </a:p>
          <a:p>
            <a:endParaRPr lang="pt-BR" dirty="0"/>
          </a:p>
          <a:p>
            <a:r>
              <a:rPr lang="es-ES" sz="1100" b="0" i="0" strike="noStrike" cap="none" spc="0" baseline="0" dirty="0">
                <a:solidFill>
                  <a:srgbClr val="003366"/>
                </a:solidFill>
                <a:effectLst/>
                <a:latin typeface="Montserrat"/>
                <a:ea typeface="Montserrat"/>
                <a:cs typeface="Montserrat"/>
              </a:rPr>
              <a:t>Educación gratis;</a:t>
            </a:r>
          </a:p>
          <a:p>
            <a:r>
              <a:rPr lang="es-ES" sz="1100" b="0" i="0" strike="noStrike" cap="none" spc="0" baseline="0" dirty="0">
                <a:solidFill>
                  <a:srgbClr val="003366"/>
                </a:solidFill>
                <a:effectLst/>
                <a:latin typeface="Montserrat"/>
                <a:ea typeface="Montserrat"/>
                <a:cs typeface="Montserrat"/>
              </a:rPr>
              <a:t>Clases de portugués gratis;</a:t>
            </a:r>
          </a:p>
          <a:p>
            <a:r>
              <a:rPr lang="es-ES" sz="1100" b="0" i="0" strike="noStrike" cap="none" spc="0" baseline="0" dirty="0">
                <a:solidFill>
                  <a:srgbClr val="003366"/>
                </a:solidFill>
                <a:effectLst/>
                <a:latin typeface="Montserrat"/>
                <a:ea typeface="Montserrat"/>
                <a:cs typeface="Montserrat"/>
              </a:rPr>
              <a:t>Restaurantes universitarios;</a:t>
            </a:r>
          </a:p>
          <a:p>
            <a:r>
              <a:rPr lang="es-ES" sz="1100" b="0" i="0" strike="noStrike" cap="none" spc="0" baseline="0" dirty="0">
                <a:solidFill>
                  <a:srgbClr val="003366"/>
                </a:solidFill>
                <a:effectLst/>
                <a:latin typeface="Montserrat"/>
                <a:ea typeface="Montserrat"/>
                <a:cs typeface="Montserrat"/>
              </a:rPr>
              <a:t>Programa de compañero-</a:t>
            </a:r>
            <a:r>
              <a:rPr lang="es-ES" sz="1100" b="0" i="0" strike="noStrike" cap="none" spc="0" baseline="0" dirty="0" err="1">
                <a:solidFill>
                  <a:srgbClr val="003366"/>
                </a:solidFill>
                <a:effectLst/>
                <a:latin typeface="Montserrat"/>
                <a:ea typeface="Montserrat"/>
                <a:cs typeface="Montserrat"/>
              </a:rPr>
              <a:t>buddy</a:t>
            </a:r>
            <a:r>
              <a:rPr lang="es-ES" sz="1100" b="0" i="0" strike="noStrike" cap="none" spc="0" baseline="0" dirty="0">
                <a:solidFill>
                  <a:srgbClr val="003366"/>
                </a:solidFill>
                <a:effectLst/>
                <a:latin typeface="Montserrat"/>
                <a:ea typeface="Montserrat"/>
                <a:cs typeface="Montserrat"/>
              </a:rPr>
              <a:t>.</a:t>
            </a:r>
          </a:p>
        </p:txBody>
      </p:sp>
    </p:spTree>
    <p:extLst>
      <p:ext uri="{BB962C8B-B14F-4D97-AF65-F5344CB8AC3E}">
        <p14:creationId xmlns:p14="http://schemas.microsoft.com/office/powerpoint/2010/main" val="3507110046"/>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0" name="Google Shape;220;p22"/>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ct val="0"/>
              </a:spcBef>
              <a:spcAft>
                <a:spcPct val="0"/>
              </a:spcAft>
              <a:buNone/>
            </a:pPr>
            <a:fld id="{00000000-1234-1234-1234-123412341234}" type="slidenum">
              <a:rPr lang="en"/>
              <a:t>44</a:t>
            </a:fld>
            <a:endParaRPr>
              <a:solidFill>
                <a:schemeClr val="accent1"/>
              </a:solidFill>
            </a:endParaRPr>
          </a:p>
        </p:txBody>
      </p:sp>
      <p:sp>
        <p:nvSpPr>
          <p:cNvPr id="221" name="Google Shape;221;p22"/>
          <p:cNvSpPr txBox="1">
            <a:spLocks noGrp="1"/>
          </p:cNvSpPr>
          <p:nvPr>
            <p:ph type="subTitle" idx="1"/>
          </p:nvPr>
        </p:nvSpPr>
        <p:spPr>
          <a:xfrm>
            <a:off x="1838469" y="4441646"/>
            <a:ext cx="3861575" cy="602400"/>
          </a:xfrm>
          <a:prstGeom prst="rect">
            <a:avLst/>
          </a:prstGeom>
        </p:spPr>
        <p:txBody>
          <a:bodyPr spcFirstLastPara="1" wrap="square" lIns="0" tIns="0" rIns="0" bIns="91425" anchor="t" anchorCtr="0">
            <a:normAutofit/>
          </a:bodyPr>
          <a:lstStyle/>
          <a:p>
            <a:pPr marL="0" lvl="0" indent="0" algn="l" rtl="0">
              <a:spcBef>
                <a:spcPct val="0"/>
              </a:spcBef>
              <a:spcAft>
                <a:spcPts val="1000"/>
              </a:spcAft>
              <a:buNone/>
            </a:pPr>
            <a:r>
              <a:rPr lang="es-ES" sz="900" b="0" i="0" strike="noStrike" cap="none" spc="0" baseline="0">
                <a:solidFill>
                  <a:srgbClr val="007E71"/>
                </a:solidFill>
                <a:effectLst/>
                <a:latin typeface="Montserrat Medium"/>
                <a:ea typeface="Montserrat Medium"/>
                <a:cs typeface="Montserrat Medium"/>
              </a:rPr>
              <a:t>I Semana de la Integración de Estudiantes Extranjeros - 2022</a:t>
            </a:r>
          </a:p>
        </p:txBody>
      </p:sp>
      <p:pic>
        <p:nvPicPr>
          <p:cNvPr id="10" name="Espaço Reservado para Imagem 9"/>
          <p:cNvPicPr>
            <a:picLocks noGrp="1" noChangeAspect="1"/>
          </p:cNvPicPr>
          <p:nvPr>
            <p:ph type="pic" idx="2"/>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994887275"/>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4"/>
          <p:cNvSpPr txBox="1">
            <a:spLocks noGrp="1"/>
          </p:cNvSpPr>
          <p:nvPr>
            <p:ph type="body" idx="1"/>
          </p:nvPr>
        </p:nvSpPr>
        <p:spPr>
          <a:xfrm>
            <a:off x="208381" y="4509752"/>
            <a:ext cx="1958100" cy="633748"/>
          </a:xfrm>
          <a:prstGeom prst="rect">
            <a:avLst/>
          </a:prstGeom>
        </p:spPr>
        <p:txBody>
          <a:bodyPr spcFirstLastPara="1" wrap="square" lIns="91425" tIns="91425" rIns="91425" bIns="91425" anchor="b" anchorCtr="0">
            <a:normAutofit/>
          </a:bodyPr>
          <a:lstStyle/>
          <a:p>
            <a:pPr marL="0" lvl="0" indent="0" algn="l" rtl="0">
              <a:spcBef>
                <a:spcPct val="0"/>
              </a:spcBef>
              <a:spcAft>
                <a:spcPts val="1000"/>
              </a:spcAft>
              <a:buNone/>
            </a:pPr>
            <a:r>
              <a:rPr lang="es-ES" sz="1000" b="1" i="0" strike="noStrike" cap="none" spc="0" baseline="0">
                <a:solidFill>
                  <a:srgbClr val="00E5D6"/>
                </a:solidFill>
                <a:effectLst/>
                <a:latin typeface="Montserrat"/>
                <a:ea typeface="Montserrat"/>
                <a:cs typeface="Montserrat"/>
              </a:rPr>
              <a:t>internacional.ufrj.br</a:t>
            </a:r>
          </a:p>
          <a:p>
            <a:pPr marL="0" lvl="0" indent="0" algn="l" rtl="0">
              <a:spcBef>
                <a:spcPct val="0"/>
              </a:spcBef>
              <a:spcAft>
                <a:spcPts val="1000"/>
              </a:spcAft>
              <a:buNone/>
            </a:pPr>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4"/>
          <p:cNvSpPr txBox="1">
            <a:spLocks noGrp="1"/>
          </p:cNvSpPr>
          <p:nvPr>
            <p:ph type="title"/>
          </p:nvPr>
        </p:nvSpPr>
        <p:spPr>
          <a:xfrm>
            <a:off x="930300" y="383575"/>
            <a:ext cx="7283400" cy="710400"/>
          </a:xfrm>
          <a:prstGeom prst="rect">
            <a:avLst/>
          </a:prstGeom>
        </p:spPr>
        <p:txBody>
          <a:bodyPr spcFirstLastPara="1" wrap="square" lIns="0" tIns="91425" rIns="91425" bIns="91425" anchor="b" anchorCtr="0">
            <a:normAutofit/>
          </a:bodyPr>
          <a:lstStyle/>
          <a:p>
            <a:pPr marL="0" lvl="0" indent="0" algn="l" rtl="0">
              <a:spcBef>
                <a:spcPct val="0"/>
              </a:spcBef>
              <a:spcAft>
                <a:spcPct val="0"/>
              </a:spcAft>
              <a:buNone/>
            </a:pPr>
            <a:r>
              <a:rPr lang="es-ES" sz="2000" b="1" i="0" strike="noStrike" cap="none" spc="0" baseline="0">
                <a:solidFill>
                  <a:srgbClr val="007E71"/>
                </a:solidFill>
                <a:effectLst/>
                <a:latin typeface="Montserrat"/>
                <a:ea typeface="Montserrat"/>
                <a:cs typeface="Montserrat"/>
              </a:rPr>
              <a:t>UFRJ | Creada para ser un referente</a:t>
            </a:r>
          </a:p>
        </p:txBody>
      </p:sp>
      <p:sp>
        <p:nvSpPr>
          <p:cNvPr id="162" name="Google Shape;162;p14"/>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ct val="0"/>
              </a:spcBef>
              <a:spcAft>
                <a:spcPct val="0"/>
              </a:spcAft>
              <a:buNone/>
            </a:pPr>
            <a:fld id="{00000000-1234-1234-1234-123412341234}" type="slidenum">
              <a:rPr lang="en"/>
              <a:t>5</a:t>
            </a:fld>
            <a:endParaRPr>
              <a:solidFill>
                <a:schemeClr val="accent1"/>
              </a:solidFill>
            </a:endParaRPr>
          </a:p>
        </p:txBody>
      </p:sp>
      <p:sp>
        <p:nvSpPr>
          <p:cNvPr id="163" name="Google Shape;163;p14"/>
          <p:cNvSpPr txBox="1">
            <a:spLocks noGrp="1"/>
          </p:cNvSpPr>
          <p:nvPr>
            <p:ph type="body" idx="1"/>
          </p:nvPr>
        </p:nvSpPr>
        <p:spPr>
          <a:xfrm>
            <a:off x="942600" y="1374075"/>
            <a:ext cx="7271100" cy="2776200"/>
          </a:xfrm>
          <a:prstGeom prst="rect">
            <a:avLst/>
          </a:prstGeom>
        </p:spPr>
        <p:txBody>
          <a:bodyPr spcFirstLastPara="1" wrap="square" lIns="91425" tIns="0" rIns="91425" bIns="0" anchor="t" anchorCtr="0">
            <a:normAutofit/>
          </a:bodyPr>
          <a:lstStyle/>
          <a:p>
            <a:pPr marL="0" lvl="0" indent="0">
              <a:spcAft>
                <a:spcPts val="1000"/>
              </a:spcAft>
              <a:buNone/>
            </a:pPr>
            <a:r>
              <a:rPr lang="es-ES" sz="1200" b="0" i="0" strike="noStrike" cap="none" spc="0" baseline="0">
                <a:solidFill>
                  <a:srgbClr val="003366"/>
                </a:solidFill>
                <a:effectLst/>
                <a:latin typeface="Montserrat"/>
                <a:ea typeface="Montserrat"/>
                <a:cs typeface="Montserrat"/>
              </a:rPr>
              <a:t>Fue la primera institución oficial de educación superior del país, funcionando como Escuela Politécnica desde 1792. En 1920 se estableció como universidad con la misión de ser un referente para las instituciones de educación superior existentes e incluso para las que se crearan en el futuro. </a:t>
            </a:r>
          </a:p>
          <a:p>
            <a:pPr marL="0" indent="0">
              <a:spcAft>
                <a:spcPts val="1000"/>
              </a:spcAft>
              <a:buNone/>
            </a:pPr>
            <a:r>
              <a:rPr lang="es-ES" sz="1200" b="0" i="0" strike="noStrike" cap="none" spc="0" baseline="0">
                <a:solidFill>
                  <a:srgbClr val="003366"/>
                </a:solidFill>
                <a:effectLst/>
                <a:latin typeface="Montserrat"/>
                <a:ea typeface="Montserrat"/>
                <a:cs typeface="Montserrat"/>
              </a:rPr>
              <a:t>Su misión es contribuir al avance científico, tecnológico, artístico y cultural de la sociedad a través de sus actividades de docencia, investigación y divulgación y promover una sociedad justa, democrática e igualitaria.</a:t>
            </a:r>
          </a:p>
          <a:p>
            <a:pPr marL="0" lvl="0" indent="0">
              <a:spcAft>
                <a:spcPts val="1000"/>
              </a:spcAft>
              <a:buNone/>
            </a:pPr>
            <a:endParaRPr lang="pt-B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9" name="Google Shape;229;p23"/>
          <p:cNvSpPr txBox="1">
            <a:spLocks noGrp="1"/>
          </p:cNvSpPr>
          <p:nvPr>
            <p:ph type="subTitle" idx="1"/>
          </p:nvPr>
        </p:nvSpPr>
        <p:spPr>
          <a:xfrm>
            <a:off x="1881200" y="4433100"/>
            <a:ext cx="1612500" cy="480300"/>
          </a:xfrm>
          <a:prstGeom prst="rect">
            <a:avLst/>
          </a:prstGeom>
        </p:spPr>
        <p:txBody>
          <a:bodyPr spcFirstLastPara="1" wrap="square" lIns="0" tIns="0" rIns="0" bIns="91425" anchor="t" anchorCtr="0">
            <a:noAutofit/>
          </a:bodyPr>
          <a:lstStyle/>
          <a:p>
            <a:pPr marL="0" lvl="0" indent="0">
              <a:spcAft>
                <a:spcPts val="1000"/>
              </a:spcAft>
            </a:pPr>
            <a:r>
              <a:rPr lang="es-ES" sz="900" b="0" i="0" strike="noStrike" cap="none" spc="0" baseline="0">
                <a:solidFill>
                  <a:srgbClr val="007E71"/>
                </a:solidFill>
                <a:effectLst/>
                <a:latin typeface="Montserrat Medium"/>
                <a:ea typeface="Montserrat Medium"/>
                <a:cs typeface="Montserrat Medium"/>
              </a:rPr>
              <a:t>A la izquierda – Corredor del Antiguo Edificio de la Escuela Politécnica - por Diogo Vasconcelos.</a:t>
            </a:r>
          </a:p>
        </p:txBody>
      </p:sp>
      <p:sp>
        <p:nvSpPr>
          <p:cNvPr id="230" name="Google Shape;230;p23"/>
          <p:cNvSpPr txBox="1">
            <a:spLocks noGrp="1"/>
          </p:cNvSpPr>
          <p:nvPr>
            <p:ph type="subTitle" idx="4"/>
          </p:nvPr>
        </p:nvSpPr>
        <p:spPr>
          <a:xfrm>
            <a:off x="3629975" y="4433100"/>
            <a:ext cx="1612500" cy="480300"/>
          </a:xfrm>
          <a:prstGeom prst="rect">
            <a:avLst/>
          </a:prstGeom>
        </p:spPr>
        <p:txBody>
          <a:bodyPr spcFirstLastPara="1" wrap="square" lIns="0" tIns="0" rIns="0" bIns="91425" anchor="t" anchorCtr="0">
            <a:noAutofit/>
          </a:bodyPr>
          <a:lstStyle/>
          <a:p>
            <a:pPr marL="0" lvl="0" indent="0" algn="l" rtl="0">
              <a:spcBef>
                <a:spcPct val="0"/>
              </a:spcBef>
              <a:spcAft>
                <a:spcPts val="1000"/>
              </a:spcAft>
              <a:buNone/>
            </a:pPr>
            <a:r>
              <a:rPr lang="es-ES" sz="900" b="0" i="0" strike="noStrike" cap="none" spc="0" baseline="0">
                <a:solidFill>
                  <a:srgbClr val="007E71"/>
                </a:solidFill>
                <a:effectLst/>
                <a:latin typeface="Montserrat Medium"/>
                <a:ea typeface="Montserrat Medium"/>
                <a:cs typeface="Montserrat Medium"/>
              </a:rPr>
              <a:t>A la derecha – Biblioteca de la Escuela Nacional de Derecho - por Nathalia Werneck.</a:t>
            </a:r>
          </a:p>
        </p:txBody>
      </p:sp>
      <p:pic>
        <p:nvPicPr>
          <p:cNvPr id="3" name="Espaço Reservado para Imagem 2"/>
          <p:cNvPicPr>
            <a:picLocks noGrp="1" noChangeAspect="1"/>
          </p:cNvPicPr>
          <p:nvPr>
            <p:ph type="pic" idx="2"/>
          </p:nvPr>
        </p:nvPicPr>
        <p:blipFill>
          <a:blip r:embed="rId3" cstate="email">
            <a:extLst>
              <a:ext uri="{28A0092B-C50C-407E-A947-70E740481C1C}">
                <a14:useLocalDpi xmlns:a14="http://schemas.microsoft.com/office/drawing/2010/main"/>
              </a:ext>
            </a:extLst>
          </a:blip>
          <a:srcRect/>
          <a:stretch>
            <a:fillRect/>
          </a:stretch>
        </p:blipFill>
        <p:spPr/>
      </p:pic>
      <p:pic>
        <p:nvPicPr>
          <p:cNvPr id="4" name="Espaço Reservado para Imagem 3"/>
          <p:cNvPicPr>
            <a:picLocks noGrp="1" noChangeAspect="1"/>
          </p:cNvPicPr>
          <p:nvPr>
            <p:ph type="pic" idx="3"/>
          </p:nvPr>
        </p:nvPicPr>
        <p:blipFill>
          <a:blip r:embed="rId4" cstate="email">
            <a:extLst>
              <a:ext uri="{28A0092B-C50C-407E-A947-70E740481C1C}">
                <a14:useLocalDpi xmlns:a14="http://schemas.microsoft.com/office/drawing/2010/main"/>
              </a:ext>
            </a:extLst>
          </a:blip>
          <a:srcRect/>
          <a:stretch>
            <a:fillRect/>
          </a:stretch>
        </p:blipFill>
        <p:spPr/>
      </p:pic>
      <p:sp>
        <p:nvSpPr>
          <p:cNvPr id="7"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ct val="0"/>
              </a:spcBef>
              <a:spcAft>
                <a:spcPct val="0"/>
              </a:spcAft>
              <a:buNone/>
            </a:pPr>
            <a:fld id="{00000000-1234-1234-1234-123412341234}" type="slidenum">
              <a:rPr lang="en"/>
              <a:t>6</a:t>
            </a:fld>
            <a:endParaRPr>
              <a:solidFill>
                <a:schemeClr val="accent1"/>
              </a:solidFill>
            </a:endParaRPr>
          </a:p>
        </p:txBody>
      </p:sp>
    </p:spTree>
    <p:extLst>
      <p:ext uri="{BB962C8B-B14F-4D97-AF65-F5344CB8AC3E}">
        <p14:creationId xmlns:p14="http://schemas.microsoft.com/office/powerpoint/2010/main" val="301059644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4"/>
          <p:cNvSpPr txBox="1">
            <a:spLocks noGrp="1"/>
          </p:cNvSpPr>
          <p:nvPr>
            <p:ph type="title"/>
          </p:nvPr>
        </p:nvSpPr>
        <p:spPr>
          <a:xfrm>
            <a:off x="930300" y="383575"/>
            <a:ext cx="7283400" cy="710400"/>
          </a:xfrm>
          <a:prstGeom prst="rect">
            <a:avLst/>
          </a:prstGeom>
        </p:spPr>
        <p:txBody>
          <a:bodyPr spcFirstLastPara="1" wrap="square" lIns="0" tIns="91425" rIns="91425" bIns="91425" anchor="b" anchorCtr="0">
            <a:normAutofit/>
          </a:bodyPr>
          <a:lstStyle/>
          <a:p>
            <a:pPr marL="0" lvl="0" indent="0" algn="l" rtl="0">
              <a:spcBef>
                <a:spcPct val="0"/>
              </a:spcBef>
              <a:spcAft>
                <a:spcPct val="0"/>
              </a:spcAft>
              <a:buNone/>
            </a:pPr>
            <a:r>
              <a:rPr lang="es-ES" sz="2000" b="1" i="0" strike="noStrike" cap="none" spc="0" baseline="0">
                <a:solidFill>
                  <a:srgbClr val="007E71"/>
                </a:solidFill>
                <a:effectLst/>
                <a:latin typeface="Montserrat"/>
                <a:ea typeface="Montserrat"/>
                <a:cs typeface="Montserrat"/>
              </a:rPr>
              <a:t>UFRJ | Creada para ser un referente</a:t>
            </a:r>
          </a:p>
        </p:txBody>
      </p:sp>
      <p:sp>
        <p:nvSpPr>
          <p:cNvPr id="163" name="Google Shape;163;p14"/>
          <p:cNvSpPr txBox="1">
            <a:spLocks noGrp="1"/>
          </p:cNvSpPr>
          <p:nvPr>
            <p:ph type="body" idx="1"/>
          </p:nvPr>
        </p:nvSpPr>
        <p:spPr>
          <a:xfrm>
            <a:off x="942600" y="1374075"/>
            <a:ext cx="7271100" cy="2776200"/>
          </a:xfrm>
          <a:prstGeom prst="rect">
            <a:avLst/>
          </a:prstGeom>
        </p:spPr>
        <p:txBody>
          <a:bodyPr spcFirstLastPara="1" wrap="square" lIns="91425" tIns="0" rIns="91425" bIns="0" anchor="t" anchorCtr="0">
            <a:normAutofit/>
          </a:bodyPr>
          <a:lstStyle/>
          <a:p>
            <a:pPr marL="0" lvl="0" indent="0">
              <a:spcAft>
                <a:spcPts val="1000"/>
              </a:spcAft>
              <a:buNone/>
            </a:pPr>
            <a:r>
              <a:rPr lang="es-ES" sz="1200" b="0" i="0" strike="noStrike" cap="none" spc="0" baseline="0">
                <a:solidFill>
                  <a:srgbClr val="003366"/>
                </a:solidFill>
                <a:effectLst/>
                <a:latin typeface="Montserrat"/>
                <a:ea typeface="Montserrat"/>
                <a:cs typeface="Montserrat"/>
              </a:rPr>
              <a:t>Según instituciones internacionales de evaluación, hoy la UFRJ ocupa el tercer lugar en Brasil y la primera entre las universidades federales. Algunas de sus facultades se encuentran entre las mejores del mundo.</a:t>
            </a:r>
          </a:p>
        </p:txBody>
      </p:sp>
      <p:pic>
        <p:nvPicPr>
          <p:cNvPr id="1026" name="Picture 2" descr="C:\Users\ramonmarins\Desktop\qs.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768547" y="2437307"/>
            <a:ext cx="2437557" cy="106105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ramonmarins\Desktop\THE.pn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2025347" y="2681783"/>
            <a:ext cx="1811708" cy="579564"/>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163;p14"/>
          <p:cNvSpPr txBox="1"/>
          <p:nvPr/>
        </p:nvSpPr>
        <p:spPr>
          <a:xfrm>
            <a:off x="2025347" y="3424842"/>
            <a:ext cx="1974547" cy="678340"/>
          </a:xfrm>
          <a:prstGeom prst="rect">
            <a:avLst/>
          </a:prstGeom>
          <a:noFill/>
          <a:ln>
            <a:noFill/>
          </a:ln>
        </p:spPr>
        <p:txBody>
          <a:bodyPr spcFirstLastPara="1" wrap="square" lIns="91425" tIns="0" rIns="91425" bIns="0" anchor="t" anchorCtr="0">
            <a:normAutofit/>
          </a:bodyPr>
          <a:lstStyle>
            <a:defPPr marR="0" lvl="0" algn="l" rtl="0">
              <a:lnSpc>
                <a:spcPct val="100000"/>
              </a:lnSpc>
              <a:spcBef>
                <a:spcPct val="0"/>
              </a:spcBef>
              <a:spcAft>
                <a:spcPct val="0"/>
              </a:spcAft>
            </a:defPPr>
            <a:lvl1pPr marL="457200" marR="0" lvl="0" indent="-304800" algn="l" rtl="0">
              <a:lnSpc>
                <a:spcPct val="115000"/>
              </a:lnSpc>
              <a:spcBef>
                <a:spcPct val="0"/>
              </a:spcBef>
              <a:spcAft>
                <a:spcPct val="0"/>
              </a:spcAft>
              <a:buClr>
                <a:schemeClr val="dk2"/>
              </a:buClr>
              <a:buSzPts val="1200"/>
              <a:buFont typeface="Montserrat"/>
              <a:buChar char="●"/>
              <a:defRPr sz="1200" b="0" i="0" u="none" strike="noStrike" cap="none">
                <a:solidFill>
                  <a:schemeClr val="lt1"/>
                </a:solidFill>
                <a:latin typeface="Montserrat"/>
                <a:ea typeface="Montserrat"/>
                <a:cs typeface="Montserrat"/>
                <a:sym typeface="Montserrat"/>
              </a:defRPr>
            </a:lvl1pPr>
            <a:lvl2pPr marL="914400" marR="0" lvl="1" indent="-304800" algn="l" rtl="0">
              <a:lnSpc>
                <a:spcPct val="115000"/>
              </a:lnSpc>
              <a:spcBef>
                <a:spcPts val="1000"/>
              </a:spcBef>
              <a:spcAft>
                <a:spcPct val="0"/>
              </a:spcAft>
              <a:buClr>
                <a:schemeClr val="dk2"/>
              </a:buClr>
              <a:buSzPts val="1200"/>
              <a:buFont typeface="Montserrat"/>
              <a:buChar char="○"/>
              <a:defRPr sz="1200" b="0" i="0" u="none" strike="noStrike" cap="none">
                <a:solidFill>
                  <a:schemeClr val="lt1"/>
                </a:solidFill>
                <a:latin typeface="Montserrat"/>
                <a:ea typeface="Montserrat"/>
                <a:cs typeface="Montserrat"/>
                <a:sym typeface="Montserrat"/>
              </a:defRPr>
            </a:lvl2pPr>
            <a:lvl3pPr marL="1371600" marR="0" lvl="2" indent="-304800" algn="l" rtl="0">
              <a:lnSpc>
                <a:spcPct val="115000"/>
              </a:lnSpc>
              <a:spcBef>
                <a:spcPts val="1000"/>
              </a:spcBef>
              <a:spcAft>
                <a:spcPct val="0"/>
              </a:spcAft>
              <a:buClr>
                <a:schemeClr val="dk2"/>
              </a:buClr>
              <a:buSzPts val="1200"/>
              <a:buFont typeface="Montserrat"/>
              <a:buChar char="■"/>
              <a:defRPr sz="1200" b="0" i="0" u="none" strike="noStrike" cap="none">
                <a:solidFill>
                  <a:schemeClr val="lt1"/>
                </a:solidFill>
                <a:latin typeface="Montserrat"/>
                <a:ea typeface="Montserrat"/>
                <a:cs typeface="Montserrat"/>
                <a:sym typeface="Montserrat"/>
              </a:defRPr>
            </a:lvl3pPr>
            <a:lvl4pPr marL="1828800" marR="0" lvl="3" indent="-304800" algn="l" rtl="0">
              <a:lnSpc>
                <a:spcPct val="115000"/>
              </a:lnSpc>
              <a:spcBef>
                <a:spcPts val="1000"/>
              </a:spcBef>
              <a:spcAft>
                <a:spcPct val="0"/>
              </a:spcAft>
              <a:buClr>
                <a:schemeClr val="dk2"/>
              </a:buClr>
              <a:buSzPts val="1200"/>
              <a:buFont typeface="Montserrat"/>
              <a:buChar char="●"/>
              <a:defRPr sz="1200" b="0" i="0" u="none" strike="noStrike" cap="none">
                <a:solidFill>
                  <a:schemeClr val="lt1"/>
                </a:solidFill>
                <a:latin typeface="Montserrat"/>
                <a:ea typeface="Montserrat"/>
                <a:cs typeface="Montserrat"/>
                <a:sym typeface="Montserrat"/>
              </a:defRPr>
            </a:lvl4pPr>
            <a:lvl5pPr marL="2286000" marR="0" lvl="4" indent="-304800" algn="l" rtl="0">
              <a:lnSpc>
                <a:spcPct val="115000"/>
              </a:lnSpc>
              <a:spcBef>
                <a:spcPts val="1000"/>
              </a:spcBef>
              <a:spcAft>
                <a:spcPct val="0"/>
              </a:spcAft>
              <a:buClr>
                <a:schemeClr val="dk2"/>
              </a:buClr>
              <a:buSzPts val="1200"/>
              <a:buFont typeface="Montserrat"/>
              <a:buChar char="○"/>
              <a:defRPr sz="1200" b="0" i="0" u="none" strike="noStrike" cap="none">
                <a:solidFill>
                  <a:schemeClr val="lt1"/>
                </a:solidFill>
                <a:latin typeface="Montserrat"/>
                <a:ea typeface="Montserrat"/>
                <a:cs typeface="Montserrat"/>
                <a:sym typeface="Montserrat"/>
              </a:defRPr>
            </a:lvl5pPr>
            <a:lvl6pPr marL="2743200" marR="0" lvl="5" indent="-304800" algn="l" rtl="0">
              <a:lnSpc>
                <a:spcPct val="115000"/>
              </a:lnSpc>
              <a:spcBef>
                <a:spcPts val="1000"/>
              </a:spcBef>
              <a:spcAft>
                <a:spcPct val="0"/>
              </a:spcAft>
              <a:buClr>
                <a:schemeClr val="dk2"/>
              </a:buClr>
              <a:buSzPts val="1200"/>
              <a:buFont typeface="Montserrat"/>
              <a:buChar char="■"/>
              <a:defRPr sz="1200" b="0" i="0" u="none" strike="noStrike" cap="none">
                <a:solidFill>
                  <a:schemeClr val="lt1"/>
                </a:solidFill>
                <a:latin typeface="Montserrat"/>
                <a:ea typeface="Montserrat"/>
                <a:cs typeface="Montserrat"/>
                <a:sym typeface="Montserrat"/>
              </a:defRPr>
            </a:lvl6pPr>
            <a:lvl7pPr marL="3200400" marR="0" lvl="6" indent="-304800" algn="l" rtl="0">
              <a:lnSpc>
                <a:spcPct val="115000"/>
              </a:lnSpc>
              <a:spcBef>
                <a:spcPts val="1000"/>
              </a:spcBef>
              <a:spcAft>
                <a:spcPct val="0"/>
              </a:spcAft>
              <a:buClr>
                <a:schemeClr val="dk2"/>
              </a:buClr>
              <a:buSzPts val="1200"/>
              <a:buFont typeface="Montserrat"/>
              <a:buChar char="●"/>
              <a:defRPr sz="1200" b="0" i="0" u="none" strike="noStrike" cap="none">
                <a:solidFill>
                  <a:schemeClr val="lt1"/>
                </a:solidFill>
                <a:latin typeface="Montserrat"/>
                <a:ea typeface="Montserrat"/>
                <a:cs typeface="Montserrat"/>
                <a:sym typeface="Montserrat"/>
              </a:defRPr>
            </a:lvl7pPr>
            <a:lvl8pPr marL="3657600" marR="0" lvl="7" indent="-304800" algn="l" rtl="0">
              <a:lnSpc>
                <a:spcPct val="115000"/>
              </a:lnSpc>
              <a:spcBef>
                <a:spcPts val="1000"/>
              </a:spcBef>
              <a:spcAft>
                <a:spcPct val="0"/>
              </a:spcAft>
              <a:buClr>
                <a:schemeClr val="dk2"/>
              </a:buClr>
              <a:buSzPts val="1200"/>
              <a:buFont typeface="Montserrat"/>
              <a:buChar char="○"/>
              <a:defRPr sz="1200" b="0" i="0" u="none" strike="noStrike" cap="none">
                <a:solidFill>
                  <a:schemeClr val="lt1"/>
                </a:solidFill>
                <a:latin typeface="Montserrat"/>
                <a:ea typeface="Montserrat"/>
                <a:cs typeface="Montserrat"/>
                <a:sym typeface="Montserrat"/>
              </a:defRPr>
            </a:lvl8pPr>
            <a:lvl9pPr marL="4114800" marR="0" lvl="8" indent="-304800" algn="l" rtl="0">
              <a:lnSpc>
                <a:spcPct val="115000"/>
              </a:lnSpc>
              <a:spcBef>
                <a:spcPts val="1000"/>
              </a:spcBef>
              <a:spcAft>
                <a:spcPts val="1000"/>
              </a:spcAft>
              <a:buClr>
                <a:schemeClr val="dk2"/>
              </a:buClr>
              <a:buSzPts val="1200"/>
              <a:buFont typeface="Montserrat"/>
              <a:buChar char="■"/>
              <a:defRPr sz="1200" b="0" i="0" u="none" strike="noStrike" cap="none">
                <a:solidFill>
                  <a:schemeClr val="lt1"/>
                </a:solidFill>
                <a:latin typeface="Montserrat"/>
                <a:ea typeface="Montserrat"/>
                <a:cs typeface="Montserrat"/>
                <a:sym typeface="Montserrat"/>
              </a:defRPr>
            </a:lvl9pPr>
          </a:lstStyle>
          <a:p>
            <a:pPr marL="0" indent="0">
              <a:spcAft>
                <a:spcPts val="1000"/>
              </a:spcAft>
              <a:buFont typeface="Montserrat"/>
              <a:buNone/>
            </a:pPr>
            <a:r>
              <a:rPr lang="es-ES" sz="1200" b="0" i="0" strike="noStrike" cap="none" spc="0" baseline="0" dirty="0">
                <a:solidFill>
                  <a:srgbClr val="003366"/>
                </a:solidFill>
                <a:effectLst/>
                <a:latin typeface="Montserrat"/>
                <a:ea typeface="Montserrat"/>
                <a:cs typeface="Montserrat"/>
              </a:rPr>
              <a:t>3ª de Brasil en general</a:t>
            </a:r>
          </a:p>
        </p:txBody>
      </p:sp>
      <p:sp>
        <p:nvSpPr>
          <p:cNvPr id="9" name="Google Shape;163;p14"/>
          <p:cNvSpPr txBox="1"/>
          <p:nvPr/>
        </p:nvSpPr>
        <p:spPr>
          <a:xfrm>
            <a:off x="4768547" y="3415097"/>
            <a:ext cx="3131261" cy="678340"/>
          </a:xfrm>
          <a:prstGeom prst="rect">
            <a:avLst/>
          </a:prstGeom>
          <a:noFill/>
          <a:ln>
            <a:noFill/>
          </a:ln>
        </p:spPr>
        <p:txBody>
          <a:bodyPr spcFirstLastPara="1" wrap="square" lIns="91425" tIns="0" rIns="91425" bIns="0" anchor="t" anchorCtr="0">
            <a:normAutofit/>
          </a:bodyPr>
          <a:lstStyle>
            <a:defPPr marR="0" lvl="0" algn="l" rtl="0">
              <a:lnSpc>
                <a:spcPct val="100000"/>
              </a:lnSpc>
              <a:spcBef>
                <a:spcPct val="0"/>
              </a:spcBef>
              <a:spcAft>
                <a:spcPct val="0"/>
              </a:spcAft>
            </a:defPPr>
            <a:lvl1pPr marL="457200" marR="0" lvl="0" indent="-304800" algn="l" rtl="0">
              <a:lnSpc>
                <a:spcPct val="115000"/>
              </a:lnSpc>
              <a:spcBef>
                <a:spcPct val="0"/>
              </a:spcBef>
              <a:spcAft>
                <a:spcPct val="0"/>
              </a:spcAft>
              <a:buClr>
                <a:schemeClr val="dk2"/>
              </a:buClr>
              <a:buSzPts val="1200"/>
              <a:buFont typeface="Montserrat"/>
              <a:buChar char="●"/>
              <a:defRPr sz="1200" b="0" i="0" u="none" strike="noStrike" cap="none">
                <a:solidFill>
                  <a:schemeClr val="lt1"/>
                </a:solidFill>
                <a:latin typeface="Montserrat"/>
                <a:ea typeface="Montserrat"/>
                <a:cs typeface="Montserrat"/>
                <a:sym typeface="Montserrat"/>
              </a:defRPr>
            </a:lvl1pPr>
            <a:lvl2pPr marL="914400" marR="0" lvl="1" indent="-304800" algn="l" rtl="0">
              <a:lnSpc>
                <a:spcPct val="115000"/>
              </a:lnSpc>
              <a:spcBef>
                <a:spcPts val="1000"/>
              </a:spcBef>
              <a:spcAft>
                <a:spcPct val="0"/>
              </a:spcAft>
              <a:buClr>
                <a:schemeClr val="dk2"/>
              </a:buClr>
              <a:buSzPts val="1200"/>
              <a:buFont typeface="Montserrat"/>
              <a:buChar char="○"/>
              <a:defRPr sz="1200" b="0" i="0" u="none" strike="noStrike" cap="none">
                <a:solidFill>
                  <a:schemeClr val="lt1"/>
                </a:solidFill>
                <a:latin typeface="Montserrat"/>
                <a:ea typeface="Montserrat"/>
                <a:cs typeface="Montserrat"/>
                <a:sym typeface="Montserrat"/>
              </a:defRPr>
            </a:lvl2pPr>
            <a:lvl3pPr marL="1371600" marR="0" lvl="2" indent="-304800" algn="l" rtl="0">
              <a:lnSpc>
                <a:spcPct val="115000"/>
              </a:lnSpc>
              <a:spcBef>
                <a:spcPts val="1000"/>
              </a:spcBef>
              <a:spcAft>
                <a:spcPct val="0"/>
              </a:spcAft>
              <a:buClr>
                <a:schemeClr val="dk2"/>
              </a:buClr>
              <a:buSzPts val="1200"/>
              <a:buFont typeface="Montserrat"/>
              <a:buChar char="■"/>
              <a:defRPr sz="1200" b="0" i="0" u="none" strike="noStrike" cap="none">
                <a:solidFill>
                  <a:schemeClr val="lt1"/>
                </a:solidFill>
                <a:latin typeface="Montserrat"/>
                <a:ea typeface="Montserrat"/>
                <a:cs typeface="Montserrat"/>
                <a:sym typeface="Montserrat"/>
              </a:defRPr>
            </a:lvl3pPr>
            <a:lvl4pPr marL="1828800" marR="0" lvl="3" indent="-304800" algn="l" rtl="0">
              <a:lnSpc>
                <a:spcPct val="115000"/>
              </a:lnSpc>
              <a:spcBef>
                <a:spcPts val="1000"/>
              </a:spcBef>
              <a:spcAft>
                <a:spcPct val="0"/>
              </a:spcAft>
              <a:buClr>
                <a:schemeClr val="dk2"/>
              </a:buClr>
              <a:buSzPts val="1200"/>
              <a:buFont typeface="Montserrat"/>
              <a:buChar char="●"/>
              <a:defRPr sz="1200" b="0" i="0" u="none" strike="noStrike" cap="none">
                <a:solidFill>
                  <a:schemeClr val="lt1"/>
                </a:solidFill>
                <a:latin typeface="Montserrat"/>
                <a:ea typeface="Montserrat"/>
                <a:cs typeface="Montserrat"/>
                <a:sym typeface="Montserrat"/>
              </a:defRPr>
            </a:lvl4pPr>
            <a:lvl5pPr marL="2286000" marR="0" lvl="4" indent="-304800" algn="l" rtl="0">
              <a:lnSpc>
                <a:spcPct val="115000"/>
              </a:lnSpc>
              <a:spcBef>
                <a:spcPts val="1000"/>
              </a:spcBef>
              <a:spcAft>
                <a:spcPct val="0"/>
              </a:spcAft>
              <a:buClr>
                <a:schemeClr val="dk2"/>
              </a:buClr>
              <a:buSzPts val="1200"/>
              <a:buFont typeface="Montserrat"/>
              <a:buChar char="○"/>
              <a:defRPr sz="1200" b="0" i="0" u="none" strike="noStrike" cap="none">
                <a:solidFill>
                  <a:schemeClr val="lt1"/>
                </a:solidFill>
                <a:latin typeface="Montserrat"/>
                <a:ea typeface="Montserrat"/>
                <a:cs typeface="Montserrat"/>
                <a:sym typeface="Montserrat"/>
              </a:defRPr>
            </a:lvl5pPr>
            <a:lvl6pPr marL="2743200" marR="0" lvl="5" indent="-304800" algn="l" rtl="0">
              <a:lnSpc>
                <a:spcPct val="115000"/>
              </a:lnSpc>
              <a:spcBef>
                <a:spcPts val="1000"/>
              </a:spcBef>
              <a:spcAft>
                <a:spcPct val="0"/>
              </a:spcAft>
              <a:buClr>
                <a:schemeClr val="dk2"/>
              </a:buClr>
              <a:buSzPts val="1200"/>
              <a:buFont typeface="Montserrat"/>
              <a:buChar char="■"/>
              <a:defRPr sz="1200" b="0" i="0" u="none" strike="noStrike" cap="none">
                <a:solidFill>
                  <a:schemeClr val="lt1"/>
                </a:solidFill>
                <a:latin typeface="Montserrat"/>
                <a:ea typeface="Montserrat"/>
                <a:cs typeface="Montserrat"/>
                <a:sym typeface="Montserrat"/>
              </a:defRPr>
            </a:lvl6pPr>
            <a:lvl7pPr marL="3200400" marR="0" lvl="6" indent="-304800" algn="l" rtl="0">
              <a:lnSpc>
                <a:spcPct val="115000"/>
              </a:lnSpc>
              <a:spcBef>
                <a:spcPts val="1000"/>
              </a:spcBef>
              <a:spcAft>
                <a:spcPct val="0"/>
              </a:spcAft>
              <a:buClr>
                <a:schemeClr val="dk2"/>
              </a:buClr>
              <a:buSzPts val="1200"/>
              <a:buFont typeface="Montserrat"/>
              <a:buChar char="●"/>
              <a:defRPr sz="1200" b="0" i="0" u="none" strike="noStrike" cap="none">
                <a:solidFill>
                  <a:schemeClr val="lt1"/>
                </a:solidFill>
                <a:latin typeface="Montserrat"/>
                <a:ea typeface="Montserrat"/>
                <a:cs typeface="Montserrat"/>
                <a:sym typeface="Montserrat"/>
              </a:defRPr>
            </a:lvl7pPr>
            <a:lvl8pPr marL="3657600" marR="0" lvl="7" indent="-304800" algn="l" rtl="0">
              <a:lnSpc>
                <a:spcPct val="115000"/>
              </a:lnSpc>
              <a:spcBef>
                <a:spcPts val="1000"/>
              </a:spcBef>
              <a:spcAft>
                <a:spcPct val="0"/>
              </a:spcAft>
              <a:buClr>
                <a:schemeClr val="dk2"/>
              </a:buClr>
              <a:buSzPts val="1200"/>
              <a:buFont typeface="Montserrat"/>
              <a:buChar char="○"/>
              <a:defRPr sz="1200" b="0" i="0" u="none" strike="noStrike" cap="none">
                <a:solidFill>
                  <a:schemeClr val="lt1"/>
                </a:solidFill>
                <a:latin typeface="Montserrat"/>
                <a:ea typeface="Montserrat"/>
                <a:cs typeface="Montserrat"/>
                <a:sym typeface="Montserrat"/>
              </a:defRPr>
            </a:lvl8pPr>
            <a:lvl9pPr marL="4114800" marR="0" lvl="8" indent="-304800" algn="l" rtl="0">
              <a:lnSpc>
                <a:spcPct val="115000"/>
              </a:lnSpc>
              <a:spcBef>
                <a:spcPts val="1000"/>
              </a:spcBef>
              <a:spcAft>
                <a:spcPts val="1000"/>
              </a:spcAft>
              <a:buClr>
                <a:schemeClr val="dk2"/>
              </a:buClr>
              <a:buSzPts val="1200"/>
              <a:buFont typeface="Montserrat"/>
              <a:buChar char="■"/>
              <a:defRPr sz="1200" b="0" i="0" u="none" strike="noStrike" cap="none">
                <a:solidFill>
                  <a:schemeClr val="lt1"/>
                </a:solidFill>
                <a:latin typeface="Montserrat"/>
                <a:ea typeface="Montserrat"/>
                <a:cs typeface="Montserrat"/>
                <a:sym typeface="Montserrat"/>
              </a:defRPr>
            </a:lvl9pPr>
          </a:lstStyle>
          <a:p>
            <a:pPr marL="0" indent="0">
              <a:spcAft>
                <a:spcPts val="1000"/>
              </a:spcAft>
              <a:buFont typeface="Montserrat"/>
              <a:buNone/>
            </a:pPr>
            <a:r>
              <a:rPr lang="es-ES" sz="1200" b="0" i="0" strike="noStrike" cap="none" spc="0" baseline="0" dirty="0">
                <a:solidFill>
                  <a:srgbClr val="003366"/>
                </a:solidFill>
                <a:effectLst/>
                <a:latin typeface="Montserrat"/>
                <a:ea typeface="Montserrat"/>
                <a:cs typeface="Montserrat"/>
              </a:rPr>
              <a:t>La mejor universidad federal de Brasil</a:t>
            </a:r>
          </a:p>
        </p:txBody>
      </p:sp>
      <p:sp>
        <p:nvSpPr>
          <p:cNvPr id="10"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ct val="0"/>
              </a:spcBef>
              <a:spcAft>
                <a:spcPct val="0"/>
              </a:spcAft>
              <a:buNone/>
            </a:pPr>
            <a:fld id="{00000000-1234-1234-1234-123412341234}" type="slidenum">
              <a:rPr lang="en"/>
              <a:t>7</a:t>
            </a:fld>
            <a:endParaRPr>
              <a:solidFill>
                <a:schemeClr val="accent1"/>
              </a:solidFill>
            </a:endParaRPr>
          </a:p>
        </p:txBody>
      </p:sp>
    </p:spTree>
    <p:extLst>
      <p:ext uri="{BB962C8B-B14F-4D97-AF65-F5344CB8AC3E}">
        <p14:creationId xmlns:p14="http://schemas.microsoft.com/office/powerpoint/2010/main" val="405015046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17"/>
          <p:cNvSpPr txBox="1">
            <a:spLocks noGrp="1"/>
          </p:cNvSpPr>
          <p:nvPr>
            <p:ph type="title"/>
          </p:nvPr>
        </p:nvSpPr>
        <p:spPr>
          <a:xfrm>
            <a:off x="930300" y="383575"/>
            <a:ext cx="3249600" cy="710400"/>
          </a:xfrm>
          <a:prstGeom prst="rect">
            <a:avLst/>
          </a:prstGeom>
        </p:spPr>
        <p:txBody>
          <a:bodyPr spcFirstLastPara="1" wrap="square" lIns="0" tIns="91425" rIns="91425" bIns="91425" anchor="b" anchorCtr="0">
            <a:noAutofit/>
          </a:bodyPr>
          <a:lstStyle/>
          <a:p>
            <a:pPr lvl="0"/>
            <a:r>
              <a:rPr lang="es-ES" sz="2000" b="1" i="0" strike="noStrike" cap="none" spc="0" baseline="0">
                <a:solidFill>
                  <a:srgbClr val="007E71"/>
                </a:solidFill>
                <a:effectLst/>
                <a:latin typeface="Montserrat"/>
                <a:ea typeface="Montserrat"/>
                <a:cs typeface="Montserrat"/>
              </a:rPr>
              <a:t>Referente</a:t>
            </a:r>
          </a:p>
        </p:txBody>
      </p:sp>
      <p:sp>
        <p:nvSpPr>
          <p:cNvPr id="185"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ct val="0"/>
              </a:spcBef>
              <a:spcAft>
                <a:spcPct val="0"/>
              </a:spcAft>
              <a:buNone/>
            </a:pPr>
            <a:fld id="{00000000-1234-1234-1234-123412341234}" type="slidenum">
              <a:rPr lang="en"/>
              <a:t>8</a:t>
            </a:fld>
            <a:endParaRPr>
              <a:solidFill>
                <a:schemeClr val="accent1"/>
              </a:solidFill>
            </a:endParaRPr>
          </a:p>
        </p:txBody>
      </p:sp>
      <p:sp>
        <p:nvSpPr>
          <p:cNvPr id="186" name="Google Shape;186;p17"/>
          <p:cNvSpPr txBox="1">
            <a:spLocks noGrp="1"/>
          </p:cNvSpPr>
          <p:nvPr>
            <p:ph type="subTitle" idx="3"/>
          </p:nvPr>
        </p:nvSpPr>
        <p:spPr>
          <a:xfrm>
            <a:off x="1881200" y="4433100"/>
            <a:ext cx="1612500" cy="602400"/>
          </a:xfrm>
          <a:prstGeom prst="rect">
            <a:avLst/>
          </a:prstGeom>
        </p:spPr>
        <p:txBody>
          <a:bodyPr spcFirstLastPara="1" wrap="square" lIns="0" tIns="0" rIns="0" bIns="91425" anchor="t" anchorCtr="0">
            <a:normAutofit fontScale="92500" lnSpcReduction="10000"/>
          </a:bodyPr>
          <a:lstStyle/>
          <a:p>
            <a:pPr marL="0" lvl="0" indent="0">
              <a:spcAft>
                <a:spcPts val="1000"/>
              </a:spcAft>
            </a:pPr>
            <a:r>
              <a:rPr lang="es-ES" sz="1000" b="0" i="0" strike="noStrike" cap="none" spc="0" baseline="0">
                <a:solidFill>
                  <a:srgbClr val="007E71"/>
                </a:solidFill>
                <a:effectLst/>
                <a:latin typeface="Montserrat Medium"/>
                <a:ea typeface="Montserrat Medium"/>
                <a:cs typeface="Montserrat Medium"/>
              </a:rPr>
              <a:t>Foto – Laboratorio LADETEC – Recopilación COORDCOM</a:t>
            </a:r>
          </a:p>
        </p:txBody>
      </p:sp>
      <p:pic>
        <p:nvPicPr>
          <p:cNvPr id="3" name="Espaço Reservado para Imagem 2"/>
          <p:cNvPicPr>
            <a:picLocks noGrp="1" noChangeAspect="1"/>
          </p:cNvPicPr>
          <p:nvPr>
            <p:ph type="pic" idx="2"/>
          </p:nvPr>
        </p:nvPicPr>
        <p:blipFill>
          <a:blip r:embed="rId3" cstate="email">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rcRect/>
          <a:stretch>
            <a:fillRect/>
          </a:stretch>
        </p:blipFill>
        <p:spPr/>
      </p:pic>
      <p:sp>
        <p:nvSpPr>
          <p:cNvPr id="13" name="Google Shape;184;p17"/>
          <p:cNvSpPr txBox="1"/>
          <p:nvPr/>
        </p:nvSpPr>
        <p:spPr>
          <a:xfrm>
            <a:off x="942600" y="1199575"/>
            <a:ext cx="3231600" cy="2916900"/>
          </a:xfrm>
          <a:prstGeom prst="rect">
            <a:avLst/>
          </a:prstGeom>
          <a:noFill/>
          <a:ln>
            <a:noFill/>
          </a:ln>
        </p:spPr>
        <p:txBody>
          <a:bodyPr spcFirstLastPara="1" wrap="square" lIns="91425" tIns="0" rIns="91425" bIns="0" anchor="t" anchorCtr="0">
            <a:normAutofit lnSpcReduction="10000"/>
          </a:bodyPr>
          <a:lstStyle>
            <a:defPPr marR="0" lvl="0" algn="l" rtl="0">
              <a:lnSpc>
                <a:spcPct val="100000"/>
              </a:lnSpc>
              <a:spcBef>
                <a:spcPct val="0"/>
              </a:spcBef>
              <a:spcAft>
                <a:spcPct val="0"/>
              </a:spcAft>
            </a:defPPr>
            <a:lvl1pPr marL="457200" marR="0" lvl="0" indent="-298450" algn="l" rtl="0">
              <a:lnSpc>
                <a:spcPct val="115000"/>
              </a:lnSpc>
              <a:spcBef>
                <a:spcPct val="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1pPr>
            <a:lvl2pPr marL="914400" marR="0" lvl="1" indent="-298450" algn="l" rtl="0">
              <a:lnSpc>
                <a:spcPct val="115000"/>
              </a:lnSpc>
              <a:spcBef>
                <a:spcPts val="100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2pPr>
            <a:lvl3pPr marL="1371600" marR="0" lvl="2" indent="-298450" algn="l" rtl="0">
              <a:lnSpc>
                <a:spcPct val="115000"/>
              </a:lnSpc>
              <a:spcBef>
                <a:spcPts val="100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3pPr>
            <a:lvl4pPr marL="1828800" marR="0" lvl="3" indent="-298450" algn="l" rtl="0">
              <a:lnSpc>
                <a:spcPct val="115000"/>
              </a:lnSpc>
              <a:spcBef>
                <a:spcPts val="100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4pPr>
            <a:lvl5pPr marL="2286000" marR="0" lvl="4" indent="-298450" algn="l" rtl="0">
              <a:lnSpc>
                <a:spcPct val="115000"/>
              </a:lnSpc>
              <a:spcBef>
                <a:spcPts val="100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5pPr>
            <a:lvl6pPr marL="2743200" marR="0" lvl="5" indent="-298450" algn="l" rtl="0">
              <a:lnSpc>
                <a:spcPct val="115000"/>
              </a:lnSpc>
              <a:spcBef>
                <a:spcPts val="100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6pPr>
            <a:lvl7pPr marL="3200400" marR="0" lvl="6" indent="-298450" algn="l" rtl="0">
              <a:lnSpc>
                <a:spcPct val="115000"/>
              </a:lnSpc>
              <a:spcBef>
                <a:spcPts val="100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7pPr>
            <a:lvl8pPr marL="3657600" marR="0" lvl="7" indent="-298450" algn="l" rtl="0">
              <a:lnSpc>
                <a:spcPct val="115000"/>
              </a:lnSpc>
              <a:spcBef>
                <a:spcPts val="1000"/>
              </a:spcBef>
              <a:spcAft>
                <a:spcPct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8pPr>
            <a:lvl9pPr marL="4114800" marR="0" lvl="8" indent="-298450" algn="l" rtl="0">
              <a:lnSpc>
                <a:spcPct val="115000"/>
              </a:lnSpc>
              <a:spcBef>
                <a:spcPts val="1000"/>
              </a:spcBef>
              <a:spcAft>
                <a:spcPts val="100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9pPr>
          </a:lstStyle>
          <a:p>
            <a:pPr marL="158750" indent="0">
              <a:spcBef>
                <a:spcPts val="1000"/>
              </a:spcBef>
              <a:buNone/>
            </a:pPr>
            <a:r>
              <a:rPr lang="es-ES" sz="1100" b="0" i="0" strike="noStrike" cap="none" spc="0" baseline="0">
                <a:solidFill>
                  <a:srgbClr val="003366"/>
                </a:solidFill>
                <a:effectLst/>
                <a:latin typeface="Montserrat"/>
                <a:ea typeface="Montserrat"/>
                <a:cs typeface="Montserrat"/>
              </a:rPr>
              <a:t>Desde el inicio de la pandemia de COVID-19, la UFRJ ha sido un referente nacional en el abordaje de la crisis.</a:t>
            </a:r>
          </a:p>
          <a:p>
            <a:pPr>
              <a:spcBef>
                <a:spcPts val="1000"/>
              </a:spcBef>
            </a:pPr>
            <a:r>
              <a:rPr lang="es-ES" sz="1100" b="0" i="0" strike="noStrike" cap="none" spc="0" baseline="0">
                <a:solidFill>
                  <a:srgbClr val="003366"/>
                </a:solidFill>
                <a:effectLst/>
                <a:latin typeface="Montserrat"/>
                <a:ea typeface="Montserrat"/>
                <a:cs typeface="Montserrat"/>
              </a:rPr>
              <a:t>+ 3000 menciones en medios de comunicación, brindando información científica y segura a la sociedad. </a:t>
            </a:r>
          </a:p>
          <a:p>
            <a:pPr>
              <a:spcBef>
                <a:spcPts val="1000"/>
              </a:spcBef>
            </a:pPr>
            <a:r>
              <a:rPr lang="es-ES" sz="1100" b="0" i="0" strike="noStrike" cap="none" spc="0" baseline="0">
                <a:solidFill>
                  <a:srgbClr val="003366"/>
                </a:solidFill>
                <a:effectLst/>
                <a:latin typeface="Montserrat"/>
                <a:ea typeface="Montserrat"/>
                <a:cs typeface="Montserrat"/>
              </a:rPr>
              <a:t>Reproducción de proteína S: permitió el desarrollo de una prueba serológica efectiva y de bajo costo</a:t>
            </a:r>
          </a:p>
          <a:p>
            <a:pPr lvl="0">
              <a:spcBef>
                <a:spcPts val="1000"/>
              </a:spcBef>
            </a:pPr>
            <a:r>
              <a:rPr lang="es-ES" sz="1100" b="0" i="0" strike="noStrike" cap="none" spc="0" baseline="0">
                <a:solidFill>
                  <a:srgbClr val="003366"/>
                </a:solidFill>
                <a:effectLst/>
                <a:latin typeface="Montserrat"/>
                <a:ea typeface="Montserrat"/>
                <a:cs typeface="Montserrat"/>
              </a:rPr>
              <a:t>Ventilador “VaxCo” - 90% más económico que los equipos convencionales.</a:t>
            </a:r>
          </a:p>
          <a:p>
            <a:pPr>
              <a:spcBef>
                <a:spcPts val="1000"/>
              </a:spcBef>
            </a:pPr>
            <a:endParaRPr lang="pt-BR"/>
          </a:p>
          <a:p>
            <a:pPr>
              <a:spcBef>
                <a:spcPts val="1000"/>
              </a:spcBef>
            </a:pPr>
            <a:endParaRPr lang="pt-BR"/>
          </a:p>
          <a:p>
            <a:pPr marL="0" indent="0">
              <a:spcBef>
                <a:spcPts val="1000"/>
              </a:spcBef>
              <a:buFont typeface="Montserrat"/>
              <a:buNone/>
            </a:pPr>
            <a:endParaRPr lang="pt-BR"/>
          </a:p>
          <a:p>
            <a:pPr marL="0" indent="0">
              <a:spcBef>
                <a:spcPts val="1000"/>
              </a:spcBef>
              <a:buFont typeface="Montserrat"/>
              <a:buNone/>
            </a:pPr>
            <a:endParaRPr lang="pt-BR"/>
          </a:p>
          <a:p>
            <a:pPr marL="0" indent="0">
              <a:spcBef>
                <a:spcPts val="1000"/>
              </a:spcBef>
              <a:spcAft>
                <a:spcPts val="1000"/>
              </a:spcAft>
              <a:buFont typeface="Montserrat"/>
              <a:buNone/>
            </a:pPr>
            <a:endParaRPr lang="pt-BR"/>
          </a:p>
        </p:txBody>
      </p:sp>
    </p:spTree>
    <p:extLst>
      <p:ext uri="{BB962C8B-B14F-4D97-AF65-F5344CB8AC3E}">
        <p14:creationId xmlns:p14="http://schemas.microsoft.com/office/powerpoint/2010/main" val="157021676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3"/>
          <p:cNvSpPr txBox="1">
            <a:spLocks noGrp="1"/>
          </p:cNvSpPr>
          <p:nvPr>
            <p:ph type="title"/>
          </p:nvPr>
        </p:nvSpPr>
        <p:spPr>
          <a:xfrm>
            <a:off x="974684" y="2159396"/>
            <a:ext cx="6545629" cy="841800"/>
          </a:xfrm>
          <a:prstGeom prst="rect">
            <a:avLst/>
          </a:prstGeom>
        </p:spPr>
        <p:txBody>
          <a:bodyPr spcFirstLastPara="1" wrap="square" lIns="0" tIns="91425" rIns="91425" bIns="91425" anchor="ctr" anchorCtr="0">
            <a:normAutofit/>
          </a:bodyPr>
          <a:lstStyle/>
          <a:p>
            <a:pPr marL="0" lvl="0" indent="0" rtl="0">
              <a:spcBef>
                <a:spcPct val="0"/>
              </a:spcBef>
              <a:spcAft>
                <a:spcPct val="0"/>
              </a:spcAft>
              <a:buNone/>
            </a:pPr>
            <a:r>
              <a:rPr lang="es-ES" sz="3000" b="1" i="0" strike="noStrike" cap="none" spc="0" baseline="0">
                <a:solidFill>
                  <a:srgbClr val="FFFFFF"/>
                </a:solidFill>
                <a:effectLst/>
                <a:latin typeface="Montserrat"/>
                <a:ea typeface="Montserrat"/>
                <a:cs typeface="Montserrat"/>
              </a:rPr>
              <a:t>Estructura</a:t>
            </a:r>
          </a:p>
        </p:txBody>
      </p:sp>
    </p:spTree>
    <p:extLst>
      <p:ext uri="{BB962C8B-B14F-4D97-AF65-F5344CB8AC3E}">
        <p14:creationId xmlns:p14="http://schemas.microsoft.com/office/powerpoint/2010/main" val="2991975230"/>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17.10.31"/>
  <p:tag name="AS_TITLE" val="Aspose.Slides for Java"/>
  <p:tag name="AS_VERSION" val="17.10"/>
</p:tagLst>
</file>

<file path=ppt/theme/theme1.xml><?xml version="1.0" encoding="utf-8"?>
<a:theme xmlns:a="http://schemas.openxmlformats.org/drawingml/2006/main" name="UFRJ">
  <a:themeElements>
    <a:clrScheme name="Simple Light">
      <a:dk1>
        <a:srgbClr val="00E5D6"/>
      </a:dk1>
      <a:lt1>
        <a:srgbClr val="003366"/>
      </a:lt1>
      <a:dk2>
        <a:srgbClr val="007E71"/>
      </a:dk2>
      <a:lt2>
        <a:srgbClr val="CAE52C"/>
      </a:lt2>
      <a:accent1>
        <a:srgbClr val="2CDD56"/>
      </a:accent1>
      <a:accent2>
        <a:srgbClr val="669DFF"/>
      </a:accent2>
      <a:accent3>
        <a:srgbClr val="B988FF"/>
      </a:accent3>
      <a:accent4>
        <a:srgbClr val="DB6CFF"/>
      </a:accent4>
      <a:accent5>
        <a:srgbClr val="FF6C7A"/>
      </a:accent5>
      <a:accent6>
        <a:srgbClr val="FF7A45"/>
      </a:accent6>
      <a:hlink>
        <a:srgbClr val="00E5D6"/>
      </a:hlink>
      <a:folHlink>
        <a:srgbClr val="0097A7"/>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FRJ override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3642</TotalTime>
  <Words>1959</Words>
  <Application>Microsoft Office PowerPoint</Application>
  <PresentationFormat>Apresentação na tela (16:9)</PresentationFormat>
  <Paragraphs>276</Paragraphs>
  <Slides>45</Slides>
  <Notes>45</Notes>
  <HiddenSlides>0</HiddenSlides>
  <MMClips>0</MMClips>
  <ScaleCrop>false</ScaleCrop>
  <HeadingPairs>
    <vt:vector size="4" baseType="variant">
      <vt:variant>
        <vt:lpstr>Tema</vt:lpstr>
      </vt:variant>
      <vt:variant>
        <vt:i4>1</vt:i4>
      </vt:variant>
      <vt:variant>
        <vt:lpstr>Títulos de slides</vt:lpstr>
      </vt:variant>
      <vt:variant>
        <vt:i4>45</vt:i4>
      </vt:variant>
    </vt:vector>
  </HeadingPairs>
  <TitlesOfParts>
    <vt:vector size="46" baseType="lpstr">
      <vt:lpstr>UFRJ</vt:lpstr>
      <vt:lpstr>Universidad Federal de Río de Janeiro</vt:lpstr>
      <vt:lpstr>“... un recorrido por la historia de Brasil.”  (Antonio Oliveira - FACC/UFRJ) </vt:lpstr>
      <vt:lpstr>Apresentação do PowerPoint</vt:lpstr>
      <vt:lpstr>Creada para ser un referente</vt:lpstr>
      <vt:lpstr>UFRJ | Creada para ser un referente</vt:lpstr>
      <vt:lpstr>Apresentação do PowerPoint</vt:lpstr>
      <vt:lpstr>UFRJ | Creada para ser un referente</vt:lpstr>
      <vt:lpstr>Referente</vt:lpstr>
      <vt:lpstr>Estructura</vt:lpstr>
      <vt:lpstr>UFRJ | Estructura</vt:lpstr>
      <vt:lpstr>Apresentação do PowerPoint</vt:lpstr>
      <vt:lpstr>4 campus y más </vt:lpstr>
      <vt:lpstr>Campus Fundão</vt:lpstr>
      <vt:lpstr>Apresentação do PowerPoint</vt:lpstr>
      <vt:lpstr>Campus Praia Vermelha;</vt:lpstr>
      <vt:lpstr>Nuevos campus</vt:lpstr>
      <vt:lpstr>Apresentação do PowerPoint</vt:lpstr>
      <vt:lpstr>Complejo de formación de profesores</vt:lpstr>
      <vt:lpstr>Complejo Hospitalario</vt:lpstr>
      <vt:lpstr>Complejo en números</vt:lpstr>
      <vt:lpstr>Estructura | Complejo Hospitalario</vt:lpstr>
      <vt:lpstr>Restaurantes universitarios</vt:lpstr>
      <vt:lpstr>Docencia e investigación</vt:lpstr>
      <vt:lpstr>“... promover una sociedad justa, democrática e igualitaria”.</vt:lpstr>
      <vt:lpstr>Apresentação do PowerPoint</vt:lpstr>
      <vt:lpstr>Docencia e Investigación | Distribución de áreas</vt:lpstr>
      <vt:lpstr>Estudios de grado</vt:lpstr>
      <vt:lpstr>Estudios de posgrado</vt:lpstr>
      <vt:lpstr>Apresentação do PowerPoint</vt:lpstr>
      <vt:lpstr>Docencia e Investigación | Excelencia</vt:lpstr>
      <vt:lpstr>Apresentação do PowerPoint</vt:lpstr>
      <vt:lpstr>Apresentação do PowerPoint</vt:lpstr>
      <vt:lpstr>Extensión</vt:lpstr>
      <vt:lpstr>“… actuar como fuerza transformadora.”</vt:lpstr>
      <vt:lpstr>Extensión</vt:lpstr>
      <vt:lpstr>SIAc – Integración</vt:lpstr>
      <vt:lpstr>Evento “Dentro de la UFRJ”.</vt:lpstr>
      <vt:lpstr>Relaciones Internacionales</vt:lpstr>
      <vt:lpstr>Relaciones Internacionales | Asociaciones</vt:lpstr>
      <vt:lpstr>Asociados</vt:lpstr>
      <vt:lpstr>Relaciones Internacionales | Condiciones de los convenios</vt:lpstr>
      <vt:lpstr>Intercambio en Río</vt:lpstr>
      <vt:lpstr>Relaciones Internacionales | Intercambio</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da Apresentação</dc:title>
  <dc:creator>Luiz G G Santos</dc:creator>
  <cp:lastModifiedBy>Ramon Nogueira Marins</cp:lastModifiedBy>
  <cp:revision>145</cp:revision>
  <dcterms:modified xsi:type="dcterms:W3CDTF">2024-11-25T16:32:24Z</dcterms:modified>
</cp:coreProperties>
</file>