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47"/>
  </p:notesMasterIdLst>
  <p:sldIdLst>
    <p:sldId id="256" r:id="rId2"/>
    <p:sldId id="259" r:id="rId3"/>
    <p:sldId id="266" r:id="rId4"/>
    <p:sldId id="257" r:id="rId5"/>
    <p:sldId id="258" r:id="rId6"/>
    <p:sldId id="279" r:id="rId7"/>
    <p:sldId id="296" r:id="rId8"/>
    <p:sldId id="295" r:id="rId9"/>
    <p:sldId id="280" r:id="rId10"/>
    <p:sldId id="270" r:id="rId11"/>
    <p:sldId id="282" r:id="rId12"/>
    <p:sldId id="281" r:id="rId13"/>
    <p:sldId id="283" r:id="rId14"/>
    <p:sldId id="274" r:id="rId15"/>
    <p:sldId id="284" r:id="rId16"/>
    <p:sldId id="285" r:id="rId17"/>
    <p:sldId id="307" r:id="rId18"/>
    <p:sldId id="287" r:id="rId19"/>
    <p:sldId id="278" r:id="rId20"/>
    <p:sldId id="288" r:id="rId21"/>
    <p:sldId id="260" r:id="rId22"/>
    <p:sldId id="299" r:id="rId23"/>
    <p:sldId id="294" r:id="rId24"/>
    <p:sldId id="313" r:id="rId25"/>
    <p:sldId id="305" r:id="rId26"/>
    <p:sldId id="316" r:id="rId27"/>
    <p:sldId id="303" r:id="rId28"/>
    <p:sldId id="277" r:id="rId29"/>
    <p:sldId id="264" r:id="rId30"/>
    <p:sldId id="315" r:id="rId31"/>
    <p:sldId id="263" r:id="rId32"/>
    <p:sldId id="306" r:id="rId33"/>
    <p:sldId id="318" r:id="rId34"/>
    <p:sldId id="319" r:id="rId35"/>
    <p:sldId id="320" r:id="rId36"/>
    <p:sldId id="321" r:id="rId37"/>
    <p:sldId id="322" r:id="rId38"/>
    <p:sldId id="297" r:id="rId39"/>
    <p:sldId id="312" r:id="rId40"/>
    <p:sldId id="301" r:id="rId41"/>
    <p:sldId id="317" r:id="rId42"/>
    <p:sldId id="302" r:id="rId43"/>
    <p:sldId id="314" r:id="rId44"/>
    <p:sldId id="298" r:id="rId45"/>
    <p:sldId id="268" r:id="rId46"/>
  </p:sldIdLst>
  <p:sldSz cx="9144000" cy="5143500" type="screen16x9"/>
  <p:notesSz cx="6858000" cy="9144000"/>
  <p:embeddedFontLst>
    <p:embeddedFont>
      <p:font typeface="Montserrat" pitchFamily="2" charset="0"/>
      <p:regular r:id="rId48"/>
      <p:bold r:id="rId49"/>
      <p:italic r:id="rId50"/>
      <p:boldItalic r:id="rId51"/>
    </p:embeddedFont>
    <p:embeddedFont>
      <p:font typeface="Montserrat Medium" pitchFamily="2" charset="0"/>
      <p:regular r:id="rId52"/>
      <p: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194CDE-F956-4A98-9680-B797E491AC2C}" v="42" dt="2022-04-14T13:36:29.237"/>
  </p1510:revLst>
</p1510:revInfo>
</file>

<file path=ppt/tableStyles.xml><?xml version="1.0" encoding="utf-8"?>
<a:tblStyleLst xmlns:a="http://schemas.openxmlformats.org/drawingml/2006/main" def="{22DD665C-4F7A-466E-A137-1F1CFB1219C9}">
  <a:tblStyle styleId="{22DD665C-4F7A-466E-A137-1F1CFB1219C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93237" autoAdjust="0"/>
  </p:normalViewPr>
  <p:slideViewPr>
    <p:cSldViewPr snapToGrid="0">
      <p:cViewPr>
        <p:scale>
          <a:sx n="100" d="100"/>
          <a:sy n="100" d="100"/>
        </p:scale>
        <p:origin x="-606" y="-3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viewProps" Target="viewProps.xml"/><Relationship Id="rId63"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z G G Santos" userId="d420448b56b89866" providerId="LiveId" clId="{90194CDE-F956-4A98-9680-B797E491AC2C}"/>
    <pc:docChg chg="undo custSel modSld">
      <pc:chgData name="Luiz G G Santos" userId="d420448b56b89866" providerId="LiveId" clId="{90194CDE-F956-4A98-9680-B797E491AC2C}" dt="2022-04-14T13:37:00.106" v="121" actId="14100"/>
      <pc:docMkLst>
        <pc:docMk/>
      </pc:docMkLst>
      <pc:sldChg chg="modSp mod">
        <pc:chgData name="Luiz G G Santos" userId="d420448b56b89866" providerId="LiveId" clId="{90194CDE-F956-4A98-9680-B797E491AC2C}" dt="2022-04-14T13:18:44.090" v="39" actId="27636"/>
        <pc:sldMkLst>
          <pc:docMk/>
          <pc:sldMk cId="0" sldId="261"/>
        </pc:sldMkLst>
        <pc:spChg chg="mod">
          <ac:chgData name="Luiz G G Santos" userId="d420448b56b89866" providerId="LiveId" clId="{90194CDE-F956-4A98-9680-B797E491AC2C}" dt="2022-04-14T13:18:44.090" v="39" actId="27636"/>
          <ac:spMkLst>
            <pc:docMk/>
            <pc:sldMk cId="0" sldId="261"/>
            <ac:spMk id="184" creationId="{00000000-0000-0000-0000-000000000000}"/>
          </ac:spMkLst>
        </pc:spChg>
        <pc:spChg chg="mod">
          <ac:chgData name="Luiz G G Santos" userId="d420448b56b89866" providerId="LiveId" clId="{90194CDE-F956-4A98-9680-B797E491AC2C}" dt="2022-04-14T13:18:44.090" v="39" actId="27636"/>
          <ac:spMkLst>
            <pc:docMk/>
            <pc:sldMk cId="0" sldId="261"/>
            <ac:spMk id="186" creationId="{00000000-0000-0000-0000-000000000000}"/>
          </ac:spMkLst>
        </pc:spChg>
      </pc:sldChg>
      <pc:sldChg chg="modSp mod">
        <pc:chgData name="Luiz G G Santos" userId="d420448b56b89866" providerId="LiveId" clId="{90194CDE-F956-4A98-9680-B797E491AC2C}" dt="2022-04-14T13:18:44.090" v="39" actId="27636"/>
        <pc:sldMkLst>
          <pc:docMk/>
          <pc:sldMk cId="0" sldId="262"/>
        </pc:sldMkLst>
        <pc:spChg chg="mod">
          <ac:chgData name="Luiz G G Santos" userId="d420448b56b89866" providerId="LiveId" clId="{90194CDE-F956-4A98-9680-B797E491AC2C}" dt="2022-04-14T13:18:44.090" v="39" actId="27636"/>
          <ac:spMkLst>
            <pc:docMk/>
            <pc:sldMk cId="0" sldId="262"/>
            <ac:spMk id="192" creationId="{00000000-0000-0000-0000-000000000000}"/>
          </ac:spMkLst>
        </pc:spChg>
      </pc:sldChg>
      <pc:sldChg chg="addSp delSp modSp mod">
        <pc:chgData name="Luiz G G Santos" userId="d420448b56b89866" providerId="LiveId" clId="{90194CDE-F956-4A98-9680-B797E491AC2C}" dt="2022-04-14T13:36:12.667" v="111" actId="1076"/>
        <pc:sldMkLst>
          <pc:docMk/>
          <pc:sldMk cId="0" sldId="263"/>
        </pc:sldMkLst>
        <pc:spChg chg="mod">
          <ac:chgData name="Luiz G G Santos" userId="d420448b56b89866" providerId="LiveId" clId="{90194CDE-F956-4A98-9680-B797E491AC2C}" dt="2022-04-14T13:18:44.090" v="39" actId="27636"/>
          <ac:spMkLst>
            <pc:docMk/>
            <pc:sldMk cId="0" sldId="263"/>
            <ac:spMk id="199" creationId="{00000000-0000-0000-0000-000000000000}"/>
          </ac:spMkLst>
        </pc:spChg>
        <pc:graphicFrameChg chg="add del mod">
          <ac:chgData name="Luiz G G Santos" userId="d420448b56b89866" providerId="LiveId" clId="{90194CDE-F956-4A98-9680-B797E491AC2C}" dt="2022-04-14T13:15:39.444" v="17" actId="1957"/>
          <ac:graphicFrameMkLst>
            <pc:docMk/>
            <pc:sldMk cId="0" sldId="263"/>
            <ac:graphicFrameMk id="4" creationId="{40DC0FBC-7359-4C64-8133-53B2D2195160}"/>
          </ac:graphicFrameMkLst>
        </pc:graphicFrameChg>
        <pc:graphicFrameChg chg="add del mod">
          <ac:chgData name="Luiz G G Santos" userId="d420448b56b89866" providerId="LiveId" clId="{90194CDE-F956-4A98-9680-B797E491AC2C}" dt="2022-04-14T13:24:20.022" v="61" actId="478"/>
          <ac:graphicFrameMkLst>
            <pc:docMk/>
            <pc:sldMk cId="0" sldId="263"/>
            <ac:graphicFrameMk id="9" creationId="{00000000-0008-0000-0000-000002000000}"/>
          </ac:graphicFrameMkLst>
        </pc:graphicFrameChg>
        <pc:graphicFrameChg chg="add mod">
          <ac:chgData name="Luiz G G Santos" userId="d420448b56b89866" providerId="LiveId" clId="{90194CDE-F956-4A98-9680-B797E491AC2C}" dt="2022-04-14T13:26:18.691" v="64"/>
          <ac:graphicFrameMkLst>
            <pc:docMk/>
            <pc:sldMk cId="0" sldId="263"/>
            <ac:graphicFrameMk id="10" creationId="{00000000-0008-0000-0000-000002000000}"/>
          </ac:graphicFrameMkLst>
        </pc:graphicFrameChg>
        <pc:graphicFrameChg chg="add mod">
          <ac:chgData name="Luiz G G Santos" userId="d420448b56b89866" providerId="LiveId" clId="{90194CDE-F956-4A98-9680-B797E491AC2C}" dt="2022-04-14T13:26:42.736" v="67"/>
          <ac:graphicFrameMkLst>
            <pc:docMk/>
            <pc:sldMk cId="0" sldId="263"/>
            <ac:graphicFrameMk id="11" creationId="{00000000-0008-0000-0000-000002000000}"/>
          </ac:graphicFrameMkLst>
        </pc:graphicFrameChg>
        <pc:graphicFrameChg chg="add mod">
          <ac:chgData name="Luiz G G Santos" userId="d420448b56b89866" providerId="LiveId" clId="{90194CDE-F956-4A98-9680-B797E491AC2C}" dt="2022-04-14T13:27:05.471" v="70"/>
          <ac:graphicFrameMkLst>
            <pc:docMk/>
            <pc:sldMk cId="0" sldId="263"/>
            <ac:graphicFrameMk id="12" creationId="{00000000-0008-0000-0000-000002000000}"/>
          </ac:graphicFrameMkLst>
        </pc:graphicFrameChg>
        <pc:graphicFrameChg chg="add mod">
          <ac:chgData name="Luiz G G Santos" userId="d420448b56b89866" providerId="LiveId" clId="{90194CDE-F956-4A98-9680-B797E491AC2C}" dt="2022-04-14T13:28:27.418" v="73"/>
          <ac:graphicFrameMkLst>
            <pc:docMk/>
            <pc:sldMk cId="0" sldId="263"/>
            <ac:graphicFrameMk id="13" creationId="{00000000-0008-0000-0000-000002000000}"/>
          </ac:graphicFrameMkLst>
        </pc:graphicFrameChg>
        <pc:graphicFrameChg chg="add del mod">
          <ac:chgData name="Luiz G G Santos" userId="d420448b56b89866" providerId="LiveId" clId="{90194CDE-F956-4A98-9680-B797E491AC2C}" dt="2022-04-14T13:30:16.690" v="82" actId="478"/>
          <ac:graphicFrameMkLst>
            <pc:docMk/>
            <pc:sldMk cId="0" sldId="263"/>
            <ac:graphicFrameMk id="14" creationId="{00000000-0008-0000-0000-000002000000}"/>
          </ac:graphicFrameMkLst>
        </pc:graphicFrameChg>
        <pc:graphicFrameChg chg="add del mod">
          <ac:chgData name="Luiz G G Santos" userId="d420448b56b89866" providerId="LiveId" clId="{90194CDE-F956-4A98-9680-B797E491AC2C}" dt="2022-04-14T13:30:59.907" v="93" actId="478"/>
          <ac:graphicFrameMkLst>
            <pc:docMk/>
            <pc:sldMk cId="0" sldId="263"/>
            <ac:graphicFrameMk id="15" creationId="{00000000-0008-0000-0000-000002000000}"/>
          </ac:graphicFrameMkLst>
        </pc:graphicFrameChg>
        <pc:graphicFrameChg chg="add mod">
          <ac:chgData name="Luiz G G Santos" userId="d420448b56b89866" providerId="LiveId" clId="{90194CDE-F956-4A98-9680-B797E491AC2C}" dt="2022-04-14T13:36:12.667" v="111" actId="1076"/>
          <ac:graphicFrameMkLst>
            <pc:docMk/>
            <pc:sldMk cId="0" sldId="263"/>
            <ac:graphicFrameMk id="16" creationId="{00000000-0008-0000-0000-000002000000}"/>
          </ac:graphicFrameMkLst>
        </pc:graphicFrameChg>
        <pc:picChg chg="add del">
          <ac:chgData name="Luiz G G Santos" userId="d420448b56b89866" providerId="LiveId" clId="{90194CDE-F956-4A98-9680-B797E491AC2C}" dt="2022-04-14T13:20:01.059" v="40" actId="478"/>
          <ac:picMkLst>
            <pc:docMk/>
            <pc:sldMk cId="0" sldId="263"/>
            <ac:picMk id="200" creationId="{00000000-0000-0000-0000-000000000000}"/>
          </ac:picMkLst>
        </pc:picChg>
      </pc:sldChg>
      <pc:sldChg chg="addSp delSp modSp mod">
        <pc:chgData name="Luiz G G Santos" userId="d420448b56b89866" providerId="LiveId" clId="{90194CDE-F956-4A98-9680-B797E491AC2C}" dt="2022-04-14T13:36:22.611" v="113" actId="14100"/>
        <pc:sldMkLst>
          <pc:docMk/>
          <pc:sldMk cId="0" sldId="264"/>
        </pc:sldMkLst>
        <pc:spChg chg="mod">
          <ac:chgData name="Luiz G G Santos" userId="d420448b56b89866" providerId="LiveId" clId="{90194CDE-F956-4A98-9680-B797E491AC2C}" dt="2022-04-14T13:18:44.090" v="39" actId="27636"/>
          <ac:spMkLst>
            <pc:docMk/>
            <pc:sldMk cId="0" sldId="264"/>
            <ac:spMk id="206" creationId="{00000000-0000-0000-0000-000000000000}"/>
          </ac:spMkLst>
        </pc:spChg>
        <pc:graphicFrameChg chg="add del mod">
          <ac:chgData name="Luiz G G Santos" userId="d420448b56b89866" providerId="LiveId" clId="{90194CDE-F956-4A98-9680-B797E491AC2C}" dt="2022-04-14T13:33:48.487" v="103" actId="478"/>
          <ac:graphicFrameMkLst>
            <pc:docMk/>
            <pc:sldMk cId="0" sldId="264"/>
            <ac:graphicFrameMk id="5" creationId="{00000000-0008-0000-0100-000002000000}"/>
          </ac:graphicFrameMkLst>
        </pc:graphicFrameChg>
        <pc:graphicFrameChg chg="add mod">
          <ac:chgData name="Luiz G G Santos" userId="d420448b56b89866" providerId="LiveId" clId="{90194CDE-F956-4A98-9680-B797E491AC2C}" dt="2022-04-14T13:36:22.611" v="113" actId="14100"/>
          <ac:graphicFrameMkLst>
            <pc:docMk/>
            <pc:sldMk cId="0" sldId="264"/>
            <ac:graphicFrameMk id="6" creationId="{00000000-0008-0000-0100-000002000000}"/>
          </ac:graphicFrameMkLst>
        </pc:graphicFrameChg>
        <pc:picChg chg="del">
          <ac:chgData name="Luiz G G Santos" userId="d420448b56b89866" providerId="LiveId" clId="{90194CDE-F956-4A98-9680-B797E491AC2C}" dt="2022-04-14T13:33:45.072" v="100" actId="478"/>
          <ac:picMkLst>
            <pc:docMk/>
            <pc:sldMk cId="0" sldId="264"/>
            <ac:picMk id="207" creationId="{00000000-0000-0000-0000-000000000000}"/>
          </ac:picMkLst>
        </pc:picChg>
      </pc:sldChg>
      <pc:sldChg chg="addSp delSp modSp mod">
        <pc:chgData name="Luiz G G Santos" userId="d420448b56b89866" providerId="LiveId" clId="{90194CDE-F956-4A98-9680-B797E491AC2C}" dt="2022-04-14T13:37:00.106" v="121" actId="14100"/>
        <pc:sldMkLst>
          <pc:docMk/>
          <pc:sldMk cId="0" sldId="265"/>
        </pc:sldMkLst>
        <pc:spChg chg="mod">
          <ac:chgData name="Luiz G G Santos" userId="d420448b56b89866" providerId="LiveId" clId="{90194CDE-F956-4A98-9680-B797E491AC2C}" dt="2022-04-14T13:18:44.090" v="39" actId="27636"/>
          <ac:spMkLst>
            <pc:docMk/>
            <pc:sldMk cId="0" sldId="265"/>
            <ac:spMk id="213" creationId="{00000000-0000-0000-0000-000000000000}"/>
          </ac:spMkLst>
        </pc:spChg>
        <pc:graphicFrameChg chg="add mod">
          <ac:chgData name="Luiz G G Santos" userId="d420448b56b89866" providerId="LiveId" clId="{90194CDE-F956-4A98-9680-B797E491AC2C}" dt="2022-04-14T13:37:00.106" v="121" actId="14100"/>
          <ac:graphicFrameMkLst>
            <pc:docMk/>
            <pc:sldMk cId="0" sldId="265"/>
            <ac:graphicFrameMk id="5" creationId="{00000000-0008-0000-0200-000003000000}"/>
          </ac:graphicFrameMkLst>
        </pc:graphicFrameChg>
        <pc:picChg chg="del">
          <ac:chgData name="Luiz G G Santos" userId="d420448b56b89866" providerId="LiveId" clId="{90194CDE-F956-4A98-9680-B797E491AC2C}" dt="2022-04-14T13:36:00.258" v="110" actId="478"/>
          <ac:picMkLst>
            <pc:docMk/>
            <pc:sldMk cId="0" sldId="265"/>
            <ac:picMk id="214" creationId="{00000000-0000-0000-0000-000000000000}"/>
          </ac:picMkLst>
        </pc:picChg>
      </pc:sldChg>
      <pc:sldChg chg="modSp mod">
        <pc:chgData name="Luiz G G Santos" userId="d420448b56b89866" providerId="LiveId" clId="{90194CDE-F956-4A98-9680-B797E491AC2C}" dt="2022-04-14T13:18:44.090" v="39" actId="27636"/>
        <pc:sldMkLst>
          <pc:docMk/>
          <pc:sldMk cId="0" sldId="266"/>
        </pc:sldMkLst>
        <pc:spChg chg="mod">
          <ac:chgData name="Luiz G G Santos" userId="d420448b56b89866" providerId="LiveId" clId="{90194CDE-F956-4A98-9680-B797E491AC2C}" dt="2022-04-14T13:18:44.090" v="39" actId="27636"/>
          <ac:spMkLst>
            <pc:docMk/>
            <pc:sldMk cId="0" sldId="266"/>
            <ac:spMk id="221" creationId="{00000000-0000-0000-0000-000000000000}"/>
          </ac:spMkLst>
        </pc:spChg>
      </pc:sldChg>
      <pc:sldChg chg="modSp mod">
        <pc:chgData name="Luiz G G Santos" userId="d420448b56b89866" providerId="LiveId" clId="{90194CDE-F956-4A98-9680-B797E491AC2C}" dt="2022-04-14T13:18:44.090" v="39" actId="27636"/>
        <pc:sldMkLst>
          <pc:docMk/>
          <pc:sldMk cId="0" sldId="267"/>
        </pc:sldMkLst>
        <pc:spChg chg="mod">
          <ac:chgData name="Luiz G G Santos" userId="d420448b56b89866" providerId="LiveId" clId="{90194CDE-F956-4A98-9680-B797E491AC2C}" dt="2022-04-14T13:18:44.090" v="39" actId="27636"/>
          <ac:spMkLst>
            <pc:docMk/>
            <pc:sldMk cId="0" sldId="267"/>
            <ac:spMk id="229" creationId="{00000000-0000-0000-0000-000000000000}"/>
          </ac:spMkLst>
        </pc:spChg>
        <pc:spChg chg="mod">
          <ac:chgData name="Luiz G G Santos" userId="d420448b56b89866" providerId="LiveId" clId="{90194CDE-F956-4A98-9680-B797E491AC2C}" dt="2022-04-14T13:18:44.090" v="39" actId="27636"/>
          <ac:spMkLst>
            <pc:docMk/>
            <pc:sldMk cId="0" sldId="267"/>
            <ac:spMk id="230"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ramonmarins\Desktop\nova%20apresenta&#231;&#227;o%20UFRJ\apresentacaoPPT\Tema%20UFRJ.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amonmarins\Desktop\nova%20apresenta&#231;&#227;o%20UFRJ\apresentacaoPPT\Tema%20UFRJ.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Barras!$B$1</c:f>
              <c:strCache>
                <c:ptCount val="1"/>
                <c:pt idx="0">
                  <c:v>x</c:v>
                </c:pt>
              </c:strCache>
            </c:strRef>
          </c:tx>
          <c:spPr>
            <a:solidFill>
              <a:srgbClr val="00E5D6"/>
            </a:solidFill>
            <a:ln cmpd="sng">
              <a:noFill/>
              <a:prstDash val="solid"/>
            </a:ln>
          </c:spPr>
          <c:invertIfNegative val="1"/>
          <c:cat>
            <c:strRef>
              <c:f>Barras!$A$2:$A$7</c:f>
              <c:strCache>
                <c:ptCount val="6"/>
                <c:pt idx="0">
                  <c:v>A</c:v>
                </c:pt>
                <c:pt idx="1">
                  <c:v>3</c:v>
                </c:pt>
                <c:pt idx="2">
                  <c:v>4</c:v>
                </c:pt>
                <c:pt idx="3">
                  <c:v>5</c:v>
                </c:pt>
                <c:pt idx="4">
                  <c:v>6</c:v>
                </c:pt>
                <c:pt idx="5">
                  <c:v>7</c:v>
                </c:pt>
              </c:strCache>
            </c:strRef>
          </c:cat>
          <c:val>
            <c:numRef>
              <c:f>Barras!$B$2:$B$7</c:f>
              <c:numCache>
                <c:formatCode>General</c:formatCode>
                <c:ptCount val="6"/>
                <c:pt idx="0">
                  <c:v>3</c:v>
                </c:pt>
                <c:pt idx="1">
                  <c:v>22</c:v>
                </c:pt>
                <c:pt idx="2">
                  <c:v>38</c:v>
                </c:pt>
                <c:pt idx="3">
                  <c:v>28</c:v>
                </c:pt>
                <c:pt idx="4">
                  <c:v>24</c:v>
                </c:pt>
                <c:pt idx="5">
                  <c:v>17</c:v>
                </c:pt>
              </c:numCache>
            </c:numRef>
          </c:val>
          <c:extLst xmlns:c16r2="http://schemas.microsoft.com/office/drawing/2015/06/chart">
            <c:ext xmlns:c16="http://schemas.microsoft.com/office/drawing/2014/chart" uri="{C3380CC4-5D6E-409C-BE32-E72D297353CC}">
              <c16:uniqueId val="{00000000-6102-40C9-9BFE-DC0B4DEA0D41}"/>
            </c:ext>
            <c:ext xmlns:c14="http://schemas.microsoft.com/office/drawing/2007/8/2/chart" uri="{6F2FDCE9-48DA-4B69-8628-5D25D57E5C99}">
              <c14:invertSolidFillFmt>
                <c14:spPr xmlns:c14="http://schemas.microsoft.com/office/drawing/2007/8/2/chart">
                  <a:solidFill>
                    <a:srgbClr val="FFFFFF"/>
                  </a:solidFill>
                  <a:ln cmpd="sng">
                    <a:noFill/>
                    <a:prstDash val="solid"/>
                  </a:ln>
                </c14:spPr>
              </c14:invertSolidFillFmt>
            </c:ext>
          </c:extLst>
        </c:ser>
        <c:dLbls>
          <c:showLegendKey val="0"/>
          <c:showVal val="0"/>
          <c:showCatName val="0"/>
          <c:showSerName val="0"/>
          <c:showPercent val="0"/>
          <c:showBubbleSize val="0"/>
        </c:dLbls>
        <c:gapWidth val="150"/>
        <c:axId val="165304576"/>
        <c:axId val="165667200"/>
      </c:barChart>
      <c:catAx>
        <c:axId val="165304576"/>
        <c:scaling>
          <c:orientation val="maxMin"/>
        </c:scaling>
        <c:delete val="0"/>
        <c:axPos val="l"/>
        <c:title>
          <c:tx>
            <c:rich>
              <a:bodyPr/>
              <a:lstStyle/>
              <a:p>
                <a:pPr lvl="0">
                  <a:defRPr b="0">
                    <a:solidFill>
                      <a:srgbClr val="003366"/>
                    </a:solidFill>
                    <a:latin typeface="+mn-lt"/>
                  </a:defRPr>
                </a:pPr>
                <a:endParaRPr lang="pt-BR"/>
              </a:p>
            </c:rich>
          </c:tx>
          <c:overlay val="0"/>
        </c:title>
        <c:numFmt formatCode="General" sourceLinked="1"/>
        <c:majorTickMark val="none"/>
        <c:minorTickMark val="none"/>
        <c:tickLblPos val="nextTo"/>
        <c:spPr>
          <a:ln>
            <a:solidFill>
              <a:srgbClr val="003366"/>
            </a:solidFill>
          </a:ln>
        </c:spPr>
        <c:txPr>
          <a:bodyPr/>
          <a:lstStyle/>
          <a:p>
            <a:pPr lvl="0">
              <a:defRPr sz="1000" b="1" baseline="0">
                <a:solidFill>
                  <a:srgbClr val="003366"/>
                </a:solidFill>
                <a:latin typeface="+mn-lt"/>
              </a:defRPr>
            </a:pPr>
            <a:endParaRPr lang="pt-BR"/>
          </a:p>
        </c:txPr>
        <c:crossAx val="165667200"/>
        <c:crosses val="autoZero"/>
        <c:auto val="1"/>
        <c:lblAlgn val="ctr"/>
        <c:lblOffset val="100"/>
        <c:noMultiLvlLbl val="1"/>
      </c:catAx>
      <c:valAx>
        <c:axId val="165667200"/>
        <c:scaling>
          <c:orientation val="minMax"/>
        </c:scaling>
        <c:delete val="0"/>
        <c:axPos val="b"/>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3366"/>
                    </a:solidFill>
                    <a:latin typeface="+mn-lt"/>
                  </a:defRPr>
                </a:pPr>
                <a:endParaRPr lang="pt-BR"/>
              </a:p>
            </c:rich>
          </c:tx>
          <c:overlay val="0"/>
        </c:title>
        <c:numFmt formatCode="General" sourceLinked="1"/>
        <c:majorTickMark val="none"/>
        <c:minorTickMark val="none"/>
        <c:tickLblPos val="nextTo"/>
        <c:spPr>
          <a:ln>
            <a:noFill/>
          </a:ln>
        </c:spPr>
        <c:txPr>
          <a:bodyPr/>
          <a:lstStyle/>
          <a:p>
            <a:pPr lvl="0">
              <a:defRPr sz="1000" b="0" baseline="0">
                <a:solidFill>
                  <a:srgbClr val="003366"/>
                </a:solidFill>
                <a:latin typeface="+mn-lt"/>
              </a:defRPr>
            </a:pPr>
            <a:endParaRPr lang="pt-BR"/>
          </a:p>
        </c:txPr>
        <c:crossAx val="165304576"/>
        <c:crosses val="max"/>
        <c:crossBetween val="between"/>
      </c:valAx>
    </c:plotArea>
    <c:plotVisOnly val="1"/>
    <c:dispBlanksAs val="zero"/>
    <c:showDLblsOverMax val="1"/>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615692015395764E-2"/>
          <c:y val="8.7775555586635134E-2"/>
          <c:w val="0.91124936115658806"/>
          <c:h val="0.81462413113103316"/>
        </c:manualLayout>
      </c:layout>
      <c:barChart>
        <c:barDir val="col"/>
        <c:grouping val="clustered"/>
        <c:varyColors val="1"/>
        <c:ser>
          <c:idx val="0"/>
          <c:order val="0"/>
          <c:tx>
            <c:strRef>
              <c:f>Colunas!$B$1</c:f>
              <c:strCache>
                <c:ptCount val="1"/>
                <c:pt idx="0">
                  <c:v>Mestrado profissional</c:v>
                </c:pt>
              </c:strCache>
            </c:strRef>
          </c:tx>
          <c:spPr>
            <a:solidFill>
              <a:srgbClr val="00E5D6"/>
            </a:solidFill>
            <a:ln cmpd="sng">
              <a:noFill/>
              <a:prstDash val="solid"/>
            </a:ln>
          </c:spPr>
          <c:invertIfNegative val="1"/>
          <c:cat>
            <c:numRef>
              <c:f>Colunas!$A$2:$A$8</c:f>
              <c:numCache>
                <c:formatCode>General</c:formatCode>
                <c:ptCount val="7"/>
                <c:pt idx="0">
                  <c:v>2012</c:v>
                </c:pt>
                <c:pt idx="1">
                  <c:v>2013</c:v>
                </c:pt>
                <c:pt idx="2">
                  <c:v>2014</c:v>
                </c:pt>
                <c:pt idx="3">
                  <c:v>2015</c:v>
                </c:pt>
                <c:pt idx="4">
                  <c:v>2016</c:v>
                </c:pt>
                <c:pt idx="5">
                  <c:v>2017</c:v>
                </c:pt>
                <c:pt idx="6">
                  <c:v>2018</c:v>
                </c:pt>
              </c:numCache>
            </c:numRef>
          </c:cat>
          <c:val>
            <c:numRef>
              <c:f>Colunas!$B$2:$B$8</c:f>
              <c:numCache>
                <c:formatCode>General</c:formatCode>
                <c:ptCount val="7"/>
                <c:pt idx="0">
                  <c:v>73</c:v>
                </c:pt>
                <c:pt idx="1">
                  <c:v>78</c:v>
                </c:pt>
                <c:pt idx="2">
                  <c:v>101</c:v>
                </c:pt>
                <c:pt idx="3">
                  <c:v>162</c:v>
                </c:pt>
                <c:pt idx="4">
                  <c:v>235</c:v>
                </c:pt>
                <c:pt idx="5">
                  <c:v>238</c:v>
                </c:pt>
                <c:pt idx="6">
                  <c:v>316</c:v>
                </c:pt>
              </c:numCache>
            </c:numRef>
          </c:val>
          <c:extLst xmlns:c16r2="http://schemas.microsoft.com/office/drawing/2015/06/chart">
            <c:ext xmlns:c16="http://schemas.microsoft.com/office/drawing/2014/chart" uri="{C3380CC4-5D6E-409C-BE32-E72D297353CC}">
              <c16:uniqueId val="{00000000-8944-483A-9909-E25392FEE901}"/>
            </c:ext>
            <c:ext xmlns:c14="http://schemas.microsoft.com/office/drawing/2007/8/2/chart" uri="{6F2FDCE9-48DA-4B69-8628-5D25D57E5C99}">
              <c14:invertSolidFillFmt>
                <c14:spPr xmlns:c14="http://schemas.microsoft.com/office/drawing/2007/8/2/chart">
                  <a:solidFill>
                    <a:srgbClr val="FFFFFF"/>
                  </a:solidFill>
                  <a:ln cmpd="sng">
                    <a:noFill/>
                    <a:prstDash val="solid"/>
                  </a:ln>
                </c14:spPr>
              </c14:invertSolidFillFmt>
            </c:ext>
          </c:extLst>
        </c:ser>
        <c:ser>
          <c:idx val="1"/>
          <c:order val="1"/>
          <c:tx>
            <c:strRef>
              <c:f>Colunas!$C$1</c:f>
              <c:strCache>
                <c:ptCount val="1"/>
                <c:pt idx="0">
                  <c:v>Doutorado</c:v>
                </c:pt>
              </c:strCache>
            </c:strRef>
          </c:tx>
          <c:spPr>
            <a:solidFill>
              <a:srgbClr val="FF7A45"/>
            </a:solidFill>
            <a:ln cmpd="sng">
              <a:noFill/>
              <a:prstDash val="solid"/>
            </a:ln>
          </c:spPr>
          <c:invertIfNegative val="1"/>
          <c:cat>
            <c:numRef>
              <c:f>Colunas!$A$2:$A$8</c:f>
              <c:numCache>
                <c:formatCode>General</c:formatCode>
                <c:ptCount val="7"/>
                <c:pt idx="0">
                  <c:v>2012</c:v>
                </c:pt>
                <c:pt idx="1">
                  <c:v>2013</c:v>
                </c:pt>
                <c:pt idx="2">
                  <c:v>2014</c:v>
                </c:pt>
                <c:pt idx="3">
                  <c:v>2015</c:v>
                </c:pt>
                <c:pt idx="4">
                  <c:v>2016</c:v>
                </c:pt>
                <c:pt idx="5">
                  <c:v>2017</c:v>
                </c:pt>
                <c:pt idx="6">
                  <c:v>2018</c:v>
                </c:pt>
              </c:numCache>
            </c:numRef>
          </c:cat>
          <c:val>
            <c:numRef>
              <c:f>Colunas!$C$2:$C$8</c:f>
              <c:numCache>
                <c:formatCode>General</c:formatCode>
                <c:ptCount val="7"/>
                <c:pt idx="0">
                  <c:v>779</c:v>
                </c:pt>
                <c:pt idx="1">
                  <c:v>864</c:v>
                </c:pt>
                <c:pt idx="2">
                  <c:v>986</c:v>
                </c:pt>
                <c:pt idx="3">
                  <c:v>952</c:v>
                </c:pt>
                <c:pt idx="4">
                  <c:v>1021</c:v>
                </c:pt>
                <c:pt idx="5">
                  <c:v>982</c:v>
                </c:pt>
                <c:pt idx="6">
                  <c:v>1058</c:v>
                </c:pt>
              </c:numCache>
            </c:numRef>
          </c:val>
          <c:extLst xmlns:c16r2="http://schemas.microsoft.com/office/drawing/2015/06/chart">
            <c:ext xmlns:c16="http://schemas.microsoft.com/office/drawing/2014/chart" uri="{C3380CC4-5D6E-409C-BE32-E72D297353CC}">
              <c16:uniqueId val="{00000001-8944-483A-9909-E25392FEE901}"/>
            </c:ext>
            <c:ext xmlns:c14="http://schemas.microsoft.com/office/drawing/2007/8/2/chart" uri="{6F2FDCE9-48DA-4B69-8628-5D25D57E5C99}">
              <c14:invertSolidFillFmt>
                <c14:spPr xmlns:c14="http://schemas.microsoft.com/office/drawing/2007/8/2/chart">
                  <a:solidFill>
                    <a:srgbClr val="FFFFFF"/>
                  </a:solidFill>
                  <a:ln cmpd="sng">
                    <a:noFill/>
                    <a:prstDash val="solid"/>
                  </a:ln>
                </c14:spPr>
              </c14:invertSolidFillFmt>
            </c:ext>
          </c:extLst>
        </c:ser>
        <c:ser>
          <c:idx val="2"/>
          <c:order val="2"/>
          <c:tx>
            <c:strRef>
              <c:f>Colunas!$D$1</c:f>
              <c:strCache>
                <c:ptCount val="1"/>
                <c:pt idx="0">
                  <c:v>Mestrado</c:v>
                </c:pt>
              </c:strCache>
            </c:strRef>
          </c:tx>
          <c:spPr>
            <a:solidFill>
              <a:srgbClr val="FFBB33"/>
            </a:solidFill>
            <a:ln cmpd="sng">
              <a:noFill/>
              <a:prstDash val="solid"/>
            </a:ln>
          </c:spPr>
          <c:invertIfNegative val="1"/>
          <c:cat>
            <c:numRef>
              <c:f>Colunas!$A$2:$A$8</c:f>
              <c:numCache>
                <c:formatCode>General</c:formatCode>
                <c:ptCount val="7"/>
                <c:pt idx="0">
                  <c:v>2012</c:v>
                </c:pt>
                <c:pt idx="1">
                  <c:v>2013</c:v>
                </c:pt>
                <c:pt idx="2">
                  <c:v>2014</c:v>
                </c:pt>
                <c:pt idx="3">
                  <c:v>2015</c:v>
                </c:pt>
                <c:pt idx="4">
                  <c:v>2016</c:v>
                </c:pt>
                <c:pt idx="5">
                  <c:v>2017</c:v>
                </c:pt>
                <c:pt idx="6">
                  <c:v>2018</c:v>
                </c:pt>
              </c:numCache>
            </c:numRef>
          </c:cat>
          <c:val>
            <c:numRef>
              <c:f>Colunas!$D$2:$D$8</c:f>
              <c:numCache>
                <c:formatCode>General</c:formatCode>
                <c:ptCount val="7"/>
                <c:pt idx="0">
                  <c:v>1586</c:v>
                </c:pt>
                <c:pt idx="1">
                  <c:v>1690</c:v>
                </c:pt>
                <c:pt idx="2">
                  <c:v>1617</c:v>
                </c:pt>
                <c:pt idx="3">
                  <c:v>1534</c:v>
                </c:pt>
                <c:pt idx="4">
                  <c:v>1562</c:v>
                </c:pt>
                <c:pt idx="5">
                  <c:v>1562</c:v>
                </c:pt>
                <c:pt idx="6">
                  <c:v>1517</c:v>
                </c:pt>
              </c:numCache>
            </c:numRef>
          </c:val>
          <c:extLst xmlns:c16r2="http://schemas.microsoft.com/office/drawing/2015/06/chart">
            <c:ext xmlns:c16="http://schemas.microsoft.com/office/drawing/2014/chart" uri="{C3380CC4-5D6E-409C-BE32-E72D297353CC}">
              <c16:uniqueId val="{00000002-8944-483A-9909-E25392FEE901}"/>
            </c:ext>
            <c:ext xmlns:c14="http://schemas.microsoft.com/office/drawing/2007/8/2/chart" uri="{6F2FDCE9-48DA-4B69-8628-5D25D57E5C99}">
              <c14:invertSolidFillFmt>
                <c14:spPr xmlns:c14="http://schemas.microsoft.com/office/drawing/2007/8/2/chart">
                  <a:solidFill>
                    <a:srgbClr val="FFFFFF"/>
                  </a:solidFill>
                  <a:ln cmpd="sng">
                    <a:noFill/>
                    <a:prstDash val="solid"/>
                  </a:ln>
                </c14:spPr>
              </c14:invertSolidFillFmt>
            </c:ext>
          </c:extLst>
        </c:ser>
        <c:dLbls>
          <c:showLegendKey val="0"/>
          <c:showVal val="0"/>
          <c:showCatName val="0"/>
          <c:showSerName val="0"/>
          <c:showPercent val="0"/>
          <c:showBubbleSize val="0"/>
        </c:dLbls>
        <c:gapWidth val="150"/>
        <c:axId val="165782272"/>
        <c:axId val="165784192"/>
      </c:barChart>
      <c:catAx>
        <c:axId val="165782272"/>
        <c:scaling>
          <c:orientation val="minMax"/>
        </c:scaling>
        <c:delete val="0"/>
        <c:axPos val="b"/>
        <c:title>
          <c:tx>
            <c:rich>
              <a:bodyPr/>
              <a:lstStyle/>
              <a:p>
                <a:pPr lvl="0">
                  <a:defRPr b="0">
                    <a:solidFill>
                      <a:srgbClr val="003366"/>
                    </a:solidFill>
                    <a:latin typeface="+mn-lt"/>
                  </a:defRPr>
                </a:pPr>
                <a:endParaRPr lang="pt-BR"/>
              </a:p>
            </c:rich>
          </c:tx>
          <c:overlay val="0"/>
        </c:title>
        <c:numFmt formatCode="General" sourceLinked="1"/>
        <c:majorTickMark val="none"/>
        <c:minorTickMark val="none"/>
        <c:tickLblPos val="nextTo"/>
        <c:spPr>
          <a:ln w="3175">
            <a:solidFill>
              <a:srgbClr val="003366"/>
            </a:solidFill>
          </a:ln>
        </c:spPr>
        <c:txPr>
          <a:bodyPr/>
          <a:lstStyle/>
          <a:p>
            <a:pPr lvl="0">
              <a:defRPr sz="1000" b="1" baseline="0">
                <a:solidFill>
                  <a:srgbClr val="003366"/>
                </a:solidFill>
                <a:latin typeface="+mn-lt"/>
              </a:defRPr>
            </a:pPr>
            <a:endParaRPr lang="pt-BR"/>
          </a:p>
        </c:txPr>
        <c:crossAx val="165784192"/>
        <c:crosses val="autoZero"/>
        <c:auto val="1"/>
        <c:lblAlgn val="ctr"/>
        <c:lblOffset val="100"/>
        <c:noMultiLvlLbl val="1"/>
      </c:catAx>
      <c:valAx>
        <c:axId val="165784192"/>
        <c:scaling>
          <c:orientation val="minMax"/>
        </c:scaling>
        <c:delete val="0"/>
        <c:axPos val="l"/>
        <c:majorGridlines>
          <c:spPr>
            <a:ln>
              <a:solidFill>
                <a:srgbClr val="C0C0C0"/>
              </a:solidFill>
            </a:ln>
          </c:spPr>
        </c:majorGridlines>
        <c:minorGridlines>
          <c:spPr>
            <a:ln>
              <a:solidFill>
                <a:srgbClr val="CCCCCC">
                  <a:alpha val="0"/>
                </a:srgbClr>
              </a:solidFill>
            </a:ln>
          </c:spPr>
        </c:minorGridlines>
        <c:title>
          <c:tx>
            <c:rich>
              <a:bodyPr/>
              <a:lstStyle/>
              <a:p>
                <a:pPr lvl="0">
                  <a:defRPr b="0">
                    <a:solidFill>
                      <a:srgbClr val="003366"/>
                    </a:solidFill>
                    <a:latin typeface="+mn-lt"/>
                  </a:defRPr>
                </a:pPr>
                <a:endParaRPr lang="pt-BR"/>
              </a:p>
            </c:rich>
          </c:tx>
          <c:overlay val="0"/>
        </c:title>
        <c:numFmt formatCode="General" sourceLinked="1"/>
        <c:majorTickMark val="none"/>
        <c:minorTickMark val="none"/>
        <c:tickLblPos val="nextTo"/>
        <c:spPr>
          <a:ln>
            <a:noFill/>
          </a:ln>
        </c:spPr>
        <c:txPr>
          <a:bodyPr/>
          <a:lstStyle/>
          <a:p>
            <a:pPr lvl="0">
              <a:defRPr sz="1000" b="0" baseline="0">
                <a:solidFill>
                  <a:srgbClr val="003366"/>
                </a:solidFill>
                <a:latin typeface="+mn-lt"/>
              </a:defRPr>
            </a:pPr>
            <a:endParaRPr lang="pt-BR"/>
          </a:p>
        </c:txPr>
        <c:crossAx val="165782272"/>
        <c:crosses val="autoZero"/>
        <c:crossBetween val="between"/>
      </c:valAx>
      <c:spPr>
        <a:ln>
          <a:noFill/>
        </a:ln>
      </c:spPr>
    </c:plotArea>
    <c:legend>
      <c:legendPos val="t"/>
      <c:legendEntry>
        <c:idx val="0"/>
        <c:txPr>
          <a:bodyPr/>
          <a:lstStyle/>
          <a:p>
            <a:pPr lvl="0">
              <a:defRPr sz="1000" baseline="0">
                <a:solidFill>
                  <a:srgbClr val="003366"/>
                </a:solidFill>
              </a:defRPr>
            </a:pPr>
            <a:endParaRPr lang="pt-BR"/>
          </a:p>
        </c:txPr>
      </c:legendEntry>
      <c:legendEntry>
        <c:idx val="1"/>
        <c:txPr>
          <a:bodyPr/>
          <a:lstStyle/>
          <a:p>
            <a:pPr lvl="0">
              <a:defRPr sz="1000" baseline="0">
                <a:solidFill>
                  <a:srgbClr val="003366"/>
                </a:solidFill>
              </a:defRPr>
            </a:pPr>
            <a:endParaRPr lang="pt-BR"/>
          </a:p>
        </c:txPr>
      </c:legendEntry>
      <c:legendEntry>
        <c:idx val="2"/>
        <c:txPr>
          <a:bodyPr/>
          <a:lstStyle/>
          <a:p>
            <a:pPr lvl="0">
              <a:defRPr sz="1000" baseline="0">
                <a:solidFill>
                  <a:srgbClr val="003366"/>
                </a:solidFill>
              </a:defRPr>
            </a:pPr>
            <a:endParaRPr lang="pt-BR"/>
          </a:p>
        </c:txPr>
      </c:legendEntry>
      <c:layout>
        <c:manualLayout>
          <c:xMode val="edge"/>
          <c:yMode val="edge"/>
          <c:x val="0.14448999116017747"/>
          <c:y val="3.8139247967112787E-2"/>
          <c:w val="0.73656768239693049"/>
          <c:h val="4.0410250672484764E-2"/>
        </c:manualLayout>
      </c:layout>
      <c:overlay val="0"/>
      <c:txPr>
        <a:bodyPr/>
        <a:lstStyle/>
        <a:p>
          <a:pPr lvl="0">
            <a:defRPr sz="1000" b="0" baseline="0">
              <a:solidFill>
                <a:srgbClr val="003366"/>
              </a:solidFill>
              <a:latin typeface="+mn-lt"/>
            </a:defRPr>
          </a:pPr>
          <a:endParaRPr lang="pt-BR"/>
        </a:p>
      </c:txPr>
    </c:legend>
    <c:plotVisOnly val="1"/>
    <c:dispBlanksAs val="zero"/>
    <c:showDLblsOverMax val="1"/>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182262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b2d42a7a4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0b2d42a7a4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066d521b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1066d521b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dc4ab50c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0dc4ab50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0dc4ab50c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0dc4ab50c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dc4ab50c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0dc4ab50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0dc4ab50c0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0dc4ab50c0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b2d42a7a4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0b2d42a7a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0dc4ab50c0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0dc4ab50c0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0dc4ab50c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0dc4ab50c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0fd6a14f9e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0fd6a14f9e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dc4ab50c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0dc4ab50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0fd6a14f9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0fd6a14f9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dc4ab50c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0dc4ab50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b2d42a7a4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0b2d42a7a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0dc4ab50c0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0dc4ab50c0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b2d42a7a4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0b2d42a7a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b2d42a7a4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0b2d42a7a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066d521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066d521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dc4ab50c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0dc4ab50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0dc4ab50c0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0dc4ab50c0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066d521b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1066d521b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0dc4ab50c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0dc4ab50c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066d521b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1066d521b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dc4ab50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dc4ab50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b2d42a7a4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0b2d42a7a4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apa" type="title">
  <p:cSld name="TITLE">
    <p:bg>
      <p:bgPr>
        <a:solidFill>
          <a:schemeClr val="lt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949900" y="-1"/>
            <a:ext cx="793100" cy="5143500"/>
            <a:chOff x="949900" y="-1"/>
            <a:chExt cx="793100" cy="5143500"/>
          </a:xfrm>
        </p:grpSpPr>
        <p:grpSp>
          <p:nvGrpSpPr>
            <p:cNvPr id="11" name="Google Shape;11;p2"/>
            <p:cNvGrpSpPr/>
            <p:nvPr/>
          </p:nvGrpSpPr>
          <p:grpSpPr>
            <a:xfrm>
              <a:off x="949900" y="-1"/>
              <a:ext cx="672100" cy="5143489"/>
              <a:chOff x="4248788" y="148800"/>
              <a:chExt cx="672100" cy="5150700"/>
            </a:xfrm>
          </p:grpSpPr>
          <p:cxnSp>
            <p:nvCxnSpPr>
              <p:cNvPr id="12" name="Google Shape;12;p2"/>
              <p:cNvCxnSpPr/>
              <p:nvPr/>
            </p:nvCxnSpPr>
            <p:spPr>
              <a:xfrm>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13" name="Google Shape;13;p2"/>
              <p:cNvCxnSpPr/>
              <p:nvPr/>
            </p:nvCxnSpPr>
            <p:spPr>
              <a:xfrm>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14" name="Google Shape;14;p2"/>
              <p:cNvCxnSpPr/>
              <p:nvPr/>
            </p:nvCxnSpPr>
            <p:spPr>
              <a:xfrm>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15" name="Google Shape;15;p2"/>
              <p:cNvCxnSpPr/>
              <p:nvPr/>
            </p:nvCxnSpPr>
            <p:spPr>
              <a:xfrm>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16" name="Google Shape;16;p2"/>
              <p:cNvCxnSpPr/>
              <p:nvPr/>
            </p:nvCxnSpPr>
            <p:spPr>
              <a:xfrm>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17" name="Google Shape;17;p2"/>
              <p:cNvCxnSpPr/>
              <p:nvPr/>
            </p:nvCxnSpPr>
            <p:spPr>
              <a:xfrm>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18" name="Google Shape;18;p2"/>
              <p:cNvCxnSpPr/>
              <p:nvPr/>
            </p:nvCxnSpPr>
            <p:spPr>
              <a:xfrm>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19" name="Google Shape;19;p2"/>
            <p:cNvCxnSpPr/>
            <p:nvPr/>
          </p:nvCxnSpPr>
          <p:spPr>
            <a:xfrm>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
        <p:nvSpPr>
          <p:cNvPr id="20" name="Google Shape;20;p2"/>
          <p:cNvSpPr/>
          <p:nvPr/>
        </p:nvSpPr>
        <p:spPr>
          <a:xfrm>
            <a:off x="949900" y="2396925"/>
            <a:ext cx="1359000" cy="5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txBox="1">
            <a:spLocks noGrp="1"/>
          </p:cNvSpPr>
          <p:nvPr>
            <p:ph type="subTitle" idx="1"/>
          </p:nvPr>
        </p:nvSpPr>
        <p:spPr>
          <a:xfrm>
            <a:off x="922067" y="2613350"/>
            <a:ext cx="6678600" cy="661500"/>
          </a:xfrm>
          <a:prstGeom prst="rect">
            <a:avLst/>
          </a:prstGeom>
          <a:solidFill>
            <a:schemeClr val="lt1"/>
          </a:solidFill>
        </p:spPr>
        <p:txBody>
          <a:bodyPr spcFirstLastPara="1" wrap="square" lIns="0" tIns="91425" rIns="91425" bIns="91425" anchor="t" anchorCtr="0">
            <a:normAutofit/>
          </a:bodyPr>
          <a:lstStyle>
            <a:lvl1pPr lvl="0">
              <a:lnSpc>
                <a:spcPct val="100000"/>
              </a:lnSpc>
              <a:spcBef>
                <a:spcPts val="0"/>
              </a:spcBef>
              <a:spcAft>
                <a:spcPts val="0"/>
              </a:spcAft>
              <a:buClr>
                <a:schemeClr val="dk1"/>
              </a:buClr>
              <a:buSzPts val="1600"/>
              <a:buNone/>
              <a:defRPr sz="1600">
                <a:solidFill>
                  <a:schemeClr val="dk1"/>
                </a:solidFill>
                <a:highlight>
                  <a:schemeClr val="lt1"/>
                </a:highlight>
              </a:defRPr>
            </a:lvl1pPr>
            <a:lvl2pPr lvl="1">
              <a:lnSpc>
                <a:spcPct val="100000"/>
              </a:lnSpc>
              <a:spcBef>
                <a:spcPts val="0"/>
              </a:spcBef>
              <a:spcAft>
                <a:spcPts val="0"/>
              </a:spcAft>
              <a:buSzPts val="2800"/>
              <a:buNone/>
              <a:defRPr sz="2800">
                <a:highlight>
                  <a:schemeClr val="lt1"/>
                </a:highlight>
              </a:defRPr>
            </a:lvl2pPr>
            <a:lvl3pPr lvl="2">
              <a:lnSpc>
                <a:spcPct val="100000"/>
              </a:lnSpc>
              <a:spcBef>
                <a:spcPts val="0"/>
              </a:spcBef>
              <a:spcAft>
                <a:spcPts val="0"/>
              </a:spcAft>
              <a:buSzPts val="2800"/>
              <a:buNone/>
              <a:defRPr sz="2800">
                <a:highlight>
                  <a:schemeClr val="lt1"/>
                </a:highlight>
              </a:defRPr>
            </a:lvl3pPr>
            <a:lvl4pPr lvl="3">
              <a:lnSpc>
                <a:spcPct val="100000"/>
              </a:lnSpc>
              <a:spcBef>
                <a:spcPts val="0"/>
              </a:spcBef>
              <a:spcAft>
                <a:spcPts val="0"/>
              </a:spcAft>
              <a:buSzPts val="2800"/>
              <a:buNone/>
              <a:defRPr sz="2800">
                <a:highlight>
                  <a:schemeClr val="lt1"/>
                </a:highlight>
              </a:defRPr>
            </a:lvl4pPr>
            <a:lvl5pPr lvl="4">
              <a:lnSpc>
                <a:spcPct val="100000"/>
              </a:lnSpc>
              <a:spcBef>
                <a:spcPts val="0"/>
              </a:spcBef>
              <a:spcAft>
                <a:spcPts val="0"/>
              </a:spcAft>
              <a:buSzPts val="2800"/>
              <a:buNone/>
              <a:defRPr sz="2800">
                <a:highlight>
                  <a:schemeClr val="lt1"/>
                </a:highlight>
              </a:defRPr>
            </a:lvl5pPr>
            <a:lvl6pPr lvl="5">
              <a:lnSpc>
                <a:spcPct val="100000"/>
              </a:lnSpc>
              <a:spcBef>
                <a:spcPts val="0"/>
              </a:spcBef>
              <a:spcAft>
                <a:spcPts val="0"/>
              </a:spcAft>
              <a:buSzPts val="2800"/>
              <a:buNone/>
              <a:defRPr sz="2800">
                <a:highlight>
                  <a:schemeClr val="lt1"/>
                </a:highlight>
              </a:defRPr>
            </a:lvl6pPr>
            <a:lvl7pPr lvl="6">
              <a:lnSpc>
                <a:spcPct val="100000"/>
              </a:lnSpc>
              <a:spcBef>
                <a:spcPts val="0"/>
              </a:spcBef>
              <a:spcAft>
                <a:spcPts val="0"/>
              </a:spcAft>
              <a:buSzPts val="2800"/>
              <a:buNone/>
              <a:defRPr sz="2800">
                <a:highlight>
                  <a:schemeClr val="lt1"/>
                </a:highlight>
              </a:defRPr>
            </a:lvl7pPr>
            <a:lvl8pPr lvl="7">
              <a:lnSpc>
                <a:spcPct val="100000"/>
              </a:lnSpc>
              <a:spcBef>
                <a:spcPts val="0"/>
              </a:spcBef>
              <a:spcAft>
                <a:spcPts val="0"/>
              </a:spcAft>
              <a:buSzPts val="2800"/>
              <a:buNone/>
              <a:defRPr sz="2800">
                <a:highlight>
                  <a:schemeClr val="lt1"/>
                </a:highlight>
              </a:defRPr>
            </a:lvl8pPr>
            <a:lvl9pPr lvl="8">
              <a:lnSpc>
                <a:spcPct val="100000"/>
              </a:lnSpc>
              <a:spcBef>
                <a:spcPts val="0"/>
              </a:spcBef>
              <a:spcAft>
                <a:spcPts val="0"/>
              </a:spcAft>
              <a:buSzPts val="2800"/>
              <a:buNone/>
              <a:defRPr sz="2800">
                <a:highlight>
                  <a:schemeClr val="lt1"/>
                </a:highlight>
              </a:defRPr>
            </a:lvl9pPr>
          </a:lstStyle>
          <a:p>
            <a:endParaRPr/>
          </a:p>
        </p:txBody>
      </p:sp>
      <p:pic>
        <p:nvPicPr>
          <p:cNvPr id="22" name="Google Shape;22;p2"/>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5447175" y="3992200"/>
            <a:ext cx="1354899" cy="817851"/>
          </a:xfrm>
          <a:prstGeom prst="rect">
            <a:avLst/>
          </a:prstGeom>
          <a:noFill/>
          <a:ln>
            <a:noFill/>
          </a:ln>
        </p:spPr>
      </p:pic>
      <p:sp>
        <p:nvSpPr>
          <p:cNvPr id="23" name="Google Shape;23;p2"/>
          <p:cNvSpPr txBox="1">
            <a:spLocks noGrp="1"/>
          </p:cNvSpPr>
          <p:nvPr>
            <p:ph type="ctrTitle"/>
          </p:nvPr>
        </p:nvSpPr>
        <p:spPr>
          <a:xfrm>
            <a:off x="906050" y="1846700"/>
            <a:ext cx="6694500" cy="817800"/>
          </a:xfrm>
          <a:prstGeom prst="rect">
            <a:avLst/>
          </a:prstGeom>
          <a:solidFill>
            <a:schemeClr val="lt1"/>
          </a:solidFill>
        </p:spPr>
        <p:txBody>
          <a:bodyPr spcFirstLastPara="1" wrap="square" lIns="0" tIns="365750" rIns="91425" bIns="0" anchor="b" anchorCtr="0">
            <a:normAutofit/>
          </a:bodyPr>
          <a:lstStyle>
            <a:lvl1pPr lvl="0">
              <a:lnSpc>
                <a:spcPct val="90000"/>
              </a:lnSpc>
              <a:spcBef>
                <a:spcPts val="0"/>
              </a:spcBef>
              <a:spcAft>
                <a:spcPts val="0"/>
              </a:spcAft>
              <a:buClr>
                <a:srgbClr val="FFFFFF"/>
              </a:buClr>
              <a:buSzPts val="3000"/>
              <a:buNone/>
              <a:defRPr sz="3000">
                <a:solidFill>
                  <a:srgbClr val="FFFFFF"/>
                </a:solidFill>
                <a:highlight>
                  <a:schemeClr val="lt1"/>
                </a:highlight>
              </a:defRPr>
            </a:lvl1pPr>
            <a:lvl2pPr lvl="1">
              <a:spcBef>
                <a:spcPts val="0"/>
              </a:spcBef>
              <a:spcAft>
                <a:spcPts val="0"/>
              </a:spcAft>
              <a:buClr>
                <a:srgbClr val="FFFFFF"/>
              </a:buClr>
              <a:buSzPts val="5200"/>
              <a:buNone/>
              <a:defRPr sz="5200">
                <a:solidFill>
                  <a:srgbClr val="FFFFFF"/>
                </a:solidFill>
                <a:highlight>
                  <a:schemeClr val="lt1"/>
                </a:highlight>
              </a:defRPr>
            </a:lvl2pPr>
            <a:lvl3pPr lvl="2">
              <a:spcBef>
                <a:spcPts val="0"/>
              </a:spcBef>
              <a:spcAft>
                <a:spcPts val="0"/>
              </a:spcAft>
              <a:buClr>
                <a:srgbClr val="FFFFFF"/>
              </a:buClr>
              <a:buSzPts val="5200"/>
              <a:buNone/>
              <a:defRPr sz="5200">
                <a:solidFill>
                  <a:srgbClr val="FFFFFF"/>
                </a:solidFill>
                <a:highlight>
                  <a:schemeClr val="lt1"/>
                </a:highlight>
              </a:defRPr>
            </a:lvl3pPr>
            <a:lvl4pPr lvl="3">
              <a:spcBef>
                <a:spcPts val="0"/>
              </a:spcBef>
              <a:spcAft>
                <a:spcPts val="0"/>
              </a:spcAft>
              <a:buClr>
                <a:srgbClr val="FFFFFF"/>
              </a:buClr>
              <a:buSzPts val="5200"/>
              <a:buNone/>
              <a:defRPr sz="5200">
                <a:solidFill>
                  <a:srgbClr val="FFFFFF"/>
                </a:solidFill>
                <a:highlight>
                  <a:schemeClr val="lt1"/>
                </a:highlight>
              </a:defRPr>
            </a:lvl4pPr>
            <a:lvl5pPr lvl="4">
              <a:spcBef>
                <a:spcPts val="0"/>
              </a:spcBef>
              <a:spcAft>
                <a:spcPts val="0"/>
              </a:spcAft>
              <a:buClr>
                <a:srgbClr val="FFFFFF"/>
              </a:buClr>
              <a:buSzPts val="5200"/>
              <a:buNone/>
              <a:defRPr sz="5200">
                <a:solidFill>
                  <a:srgbClr val="FFFFFF"/>
                </a:solidFill>
                <a:highlight>
                  <a:schemeClr val="lt1"/>
                </a:highlight>
              </a:defRPr>
            </a:lvl5pPr>
            <a:lvl6pPr lvl="5">
              <a:spcBef>
                <a:spcPts val="0"/>
              </a:spcBef>
              <a:spcAft>
                <a:spcPts val="0"/>
              </a:spcAft>
              <a:buClr>
                <a:srgbClr val="FFFFFF"/>
              </a:buClr>
              <a:buSzPts val="5200"/>
              <a:buNone/>
              <a:defRPr sz="5200">
                <a:solidFill>
                  <a:srgbClr val="FFFFFF"/>
                </a:solidFill>
                <a:highlight>
                  <a:schemeClr val="lt1"/>
                </a:highlight>
              </a:defRPr>
            </a:lvl6pPr>
            <a:lvl7pPr lvl="6">
              <a:spcBef>
                <a:spcPts val="0"/>
              </a:spcBef>
              <a:spcAft>
                <a:spcPts val="0"/>
              </a:spcAft>
              <a:buClr>
                <a:srgbClr val="FFFFFF"/>
              </a:buClr>
              <a:buSzPts val="5200"/>
              <a:buNone/>
              <a:defRPr sz="5200">
                <a:solidFill>
                  <a:srgbClr val="FFFFFF"/>
                </a:solidFill>
                <a:highlight>
                  <a:schemeClr val="lt1"/>
                </a:highlight>
              </a:defRPr>
            </a:lvl7pPr>
            <a:lvl8pPr lvl="7">
              <a:spcBef>
                <a:spcPts val="0"/>
              </a:spcBef>
              <a:spcAft>
                <a:spcPts val="0"/>
              </a:spcAft>
              <a:buClr>
                <a:srgbClr val="FFFFFF"/>
              </a:buClr>
              <a:buSzPts val="5200"/>
              <a:buNone/>
              <a:defRPr sz="5200">
                <a:solidFill>
                  <a:srgbClr val="FFFFFF"/>
                </a:solidFill>
                <a:highlight>
                  <a:schemeClr val="lt1"/>
                </a:highlight>
              </a:defRPr>
            </a:lvl8pPr>
            <a:lvl9pPr lvl="8">
              <a:spcBef>
                <a:spcPts val="0"/>
              </a:spcBef>
              <a:spcAft>
                <a:spcPts val="0"/>
              </a:spcAft>
              <a:buClr>
                <a:srgbClr val="FFFFFF"/>
              </a:buClr>
              <a:buSzPts val="5200"/>
              <a:buNone/>
              <a:defRPr sz="5200">
                <a:solidFill>
                  <a:srgbClr val="FFFFFF"/>
                </a:solidFill>
                <a:highlight>
                  <a:schemeClr val="lt1"/>
                </a:highlight>
              </a:defRPr>
            </a:lvl9pPr>
          </a:lstStyle>
          <a:p>
            <a:endParaRPr/>
          </a:p>
        </p:txBody>
      </p:sp>
      <p:sp>
        <p:nvSpPr>
          <p:cNvPr id="24" name="Google Shape;24;p2"/>
          <p:cNvSpPr>
            <a:spLocks noGrp="1"/>
          </p:cNvSpPr>
          <p:nvPr>
            <p:ph type="pic" idx="2"/>
          </p:nvPr>
        </p:nvSpPr>
        <p:spPr>
          <a:xfrm>
            <a:off x="7079725" y="3992200"/>
            <a:ext cx="1680600" cy="817800"/>
          </a:xfrm>
          <a:prstGeom prst="rect">
            <a:avLst/>
          </a:prstGeom>
          <a:noFill/>
          <a:ln>
            <a:noFill/>
          </a:ln>
        </p:spPr>
      </p:sp>
      <p:cxnSp>
        <p:nvCxnSpPr>
          <p:cNvPr id="25" name="Google Shape;25;p2"/>
          <p:cNvCxnSpPr/>
          <p:nvPr/>
        </p:nvCxnSpPr>
        <p:spPr>
          <a:xfrm>
            <a:off x="6940900" y="4128475"/>
            <a:ext cx="0" cy="5406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cerramento">
  <p:cSld name="CUSTOM_2">
    <p:bg>
      <p:bgPr>
        <a:solidFill>
          <a:schemeClr val="lt1"/>
        </a:solidFill>
        <a:effectLst/>
      </p:bgPr>
    </p:bg>
    <p:spTree>
      <p:nvGrpSpPr>
        <p:cNvPr id="1" name="Shape 131"/>
        <p:cNvGrpSpPr/>
        <p:nvPr/>
      </p:nvGrpSpPr>
      <p:grpSpPr>
        <a:xfrm>
          <a:off x="0" y="0"/>
          <a:ext cx="0" cy="0"/>
          <a:chOff x="0" y="0"/>
          <a:chExt cx="0" cy="0"/>
        </a:xfrm>
      </p:grpSpPr>
      <p:pic>
        <p:nvPicPr>
          <p:cNvPr id="132" name="Google Shape;132;p11"/>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4002400" y="2035600"/>
            <a:ext cx="1139200" cy="1395259"/>
          </a:xfrm>
          <a:prstGeom prst="rect">
            <a:avLst/>
          </a:prstGeom>
          <a:noFill/>
          <a:ln>
            <a:noFill/>
          </a:ln>
        </p:spPr>
      </p:pic>
      <p:sp>
        <p:nvSpPr>
          <p:cNvPr id="133" name="Google Shape;133;p11"/>
          <p:cNvSpPr txBox="1">
            <a:spLocks noGrp="1"/>
          </p:cNvSpPr>
          <p:nvPr>
            <p:ph type="body" idx="1"/>
          </p:nvPr>
        </p:nvSpPr>
        <p:spPr>
          <a:xfrm>
            <a:off x="330300" y="3212175"/>
            <a:ext cx="1958100" cy="1675500"/>
          </a:xfrm>
          <a:prstGeom prst="rect">
            <a:avLst/>
          </a:prstGeom>
        </p:spPr>
        <p:txBody>
          <a:bodyPr spcFirstLastPara="1" wrap="square" lIns="91425" tIns="91425" rIns="91425" bIns="91425" anchor="b" anchorCtr="0">
            <a:normAutofit/>
          </a:bodyPr>
          <a:lstStyle>
            <a:lvl1pPr marL="457200" lvl="0" indent="-292100">
              <a:spcBef>
                <a:spcPts val="0"/>
              </a:spcBef>
              <a:spcAft>
                <a:spcPts val="0"/>
              </a:spcAft>
              <a:buClr>
                <a:schemeClr val="dk1"/>
              </a:buClr>
              <a:buSzPts val="1000"/>
              <a:buChar char="●"/>
              <a:defRPr sz="1000">
                <a:solidFill>
                  <a:schemeClr val="dk1"/>
                </a:solidFill>
              </a:defRPr>
            </a:lvl1pPr>
            <a:lvl2pPr marL="914400" lvl="1" indent="-292100">
              <a:spcBef>
                <a:spcPts val="1000"/>
              </a:spcBef>
              <a:spcAft>
                <a:spcPts val="0"/>
              </a:spcAft>
              <a:buClr>
                <a:schemeClr val="dk1"/>
              </a:buClr>
              <a:buSzPts val="1000"/>
              <a:buChar char="○"/>
              <a:defRPr sz="1000">
                <a:solidFill>
                  <a:schemeClr val="dk1"/>
                </a:solidFill>
              </a:defRPr>
            </a:lvl2pPr>
            <a:lvl3pPr marL="1371600" lvl="2" indent="-292100">
              <a:spcBef>
                <a:spcPts val="1000"/>
              </a:spcBef>
              <a:spcAft>
                <a:spcPts val="0"/>
              </a:spcAft>
              <a:buClr>
                <a:schemeClr val="dk1"/>
              </a:buClr>
              <a:buSzPts val="1000"/>
              <a:buChar char="■"/>
              <a:defRPr sz="1000">
                <a:solidFill>
                  <a:schemeClr val="dk1"/>
                </a:solidFill>
              </a:defRPr>
            </a:lvl3pPr>
            <a:lvl4pPr marL="1828800" lvl="3" indent="-292100">
              <a:spcBef>
                <a:spcPts val="1000"/>
              </a:spcBef>
              <a:spcAft>
                <a:spcPts val="0"/>
              </a:spcAft>
              <a:buClr>
                <a:schemeClr val="dk1"/>
              </a:buClr>
              <a:buSzPts val="1000"/>
              <a:buChar char="●"/>
              <a:defRPr sz="1000">
                <a:solidFill>
                  <a:schemeClr val="dk1"/>
                </a:solidFill>
              </a:defRPr>
            </a:lvl4pPr>
            <a:lvl5pPr marL="2286000" lvl="4" indent="-292100">
              <a:spcBef>
                <a:spcPts val="1000"/>
              </a:spcBef>
              <a:spcAft>
                <a:spcPts val="0"/>
              </a:spcAft>
              <a:buClr>
                <a:schemeClr val="dk1"/>
              </a:buClr>
              <a:buSzPts val="1000"/>
              <a:buChar char="○"/>
              <a:defRPr sz="1000">
                <a:solidFill>
                  <a:schemeClr val="dk1"/>
                </a:solidFill>
              </a:defRPr>
            </a:lvl5pPr>
            <a:lvl6pPr marL="2743200" lvl="5" indent="-292100">
              <a:spcBef>
                <a:spcPts val="1000"/>
              </a:spcBef>
              <a:spcAft>
                <a:spcPts val="0"/>
              </a:spcAft>
              <a:buClr>
                <a:schemeClr val="dk1"/>
              </a:buClr>
              <a:buSzPts val="1000"/>
              <a:buChar char="■"/>
              <a:defRPr sz="1000">
                <a:solidFill>
                  <a:schemeClr val="dk1"/>
                </a:solidFill>
              </a:defRPr>
            </a:lvl6pPr>
            <a:lvl7pPr marL="3200400" lvl="6" indent="-292100">
              <a:spcBef>
                <a:spcPts val="1000"/>
              </a:spcBef>
              <a:spcAft>
                <a:spcPts val="0"/>
              </a:spcAft>
              <a:buClr>
                <a:schemeClr val="dk1"/>
              </a:buClr>
              <a:buSzPts val="1000"/>
              <a:buChar char="●"/>
              <a:defRPr sz="1000">
                <a:solidFill>
                  <a:schemeClr val="dk1"/>
                </a:solidFill>
              </a:defRPr>
            </a:lvl7pPr>
            <a:lvl8pPr marL="3657600" lvl="7" indent="-292100">
              <a:spcBef>
                <a:spcPts val="1000"/>
              </a:spcBef>
              <a:spcAft>
                <a:spcPts val="0"/>
              </a:spcAft>
              <a:buClr>
                <a:schemeClr val="dk1"/>
              </a:buClr>
              <a:buSzPts val="1000"/>
              <a:buChar char="○"/>
              <a:defRPr sz="1000">
                <a:solidFill>
                  <a:schemeClr val="dk1"/>
                </a:solidFill>
              </a:defRPr>
            </a:lvl8pPr>
            <a:lvl9pPr marL="4114800" lvl="8" indent="-292100">
              <a:spcBef>
                <a:spcPts val="1000"/>
              </a:spcBef>
              <a:spcAft>
                <a:spcPts val="1000"/>
              </a:spcAft>
              <a:buClr>
                <a:schemeClr val="dk1"/>
              </a:buClr>
              <a:buSzPts val="1000"/>
              <a:buChar char="■"/>
              <a:defRPr sz="1000">
                <a:solidFill>
                  <a:schemeClr val="dk1"/>
                </a:solidFill>
              </a:defRPr>
            </a:lvl9pPr>
          </a:lstStyle>
          <a:p>
            <a:endParaRPr/>
          </a:p>
        </p:txBody>
      </p:sp>
      <p:grpSp>
        <p:nvGrpSpPr>
          <p:cNvPr id="134" name="Google Shape;134;p11"/>
          <p:cNvGrpSpPr/>
          <p:nvPr/>
        </p:nvGrpSpPr>
        <p:grpSpPr>
          <a:xfrm>
            <a:off x="4157875" y="3607874"/>
            <a:ext cx="793100" cy="1535849"/>
            <a:chOff x="949900" y="-1"/>
            <a:chExt cx="793100" cy="5143500"/>
          </a:xfrm>
        </p:grpSpPr>
        <p:grpSp>
          <p:nvGrpSpPr>
            <p:cNvPr id="135" name="Google Shape;135;p11"/>
            <p:cNvGrpSpPr/>
            <p:nvPr/>
          </p:nvGrpSpPr>
          <p:grpSpPr>
            <a:xfrm>
              <a:off x="949900" y="-1"/>
              <a:ext cx="672100" cy="5143489"/>
              <a:chOff x="4248788" y="148800"/>
              <a:chExt cx="672100" cy="5150700"/>
            </a:xfrm>
          </p:grpSpPr>
          <p:cxnSp>
            <p:nvCxnSpPr>
              <p:cNvPr id="136" name="Google Shape;136;p11"/>
              <p:cNvCxnSpPr/>
              <p:nvPr/>
            </p:nvCxnSpPr>
            <p:spPr>
              <a:xfrm>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137" name="Google Shape;137;p11"/>
              <p:cNvCxnSpPr/>
              <p:nvPr/>
            </p:nvCxnSpPr>
            <p:spPr>
              <a:xfrm>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138" name="Google Shape;138;p11"/>
              <p:cNvCxnSpPr/>
              <p:nvPr/>
            </p:nvCxnSpPr>
            <p:spPr>
              <a:xfrm>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139" name="Google Shape;139;p11"/>
              <p:cNvCxnSpPr/>
              <p:nvPr/>
            </p:nvCxnSpPr>
            <p:spPr>
              <a:xfrm>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140" name="Google Shape;140;p11"/>
              <p:cNvCxnSpPr/>
              <p:nvPr/>
            </p:nvCxnSpPr>
            <p:spPr>
              <a:xfrm>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141" name="Google Shape;141;p11"/>
              <p:cNvCxnSpPr/>
              <p:nvPr/>
            </p:nvCxnSpPr>
            <p:spPr>
              <a:xfrm>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142" name="Google Shape;142;p11"/>
              <p:cNvCxnSpPr/>
              <p:nvPr/>
            </p:nvCxnSpPr>
            <p:spPr>
              <a:xfrm>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143" name="Google Shape;143;p11"/>
            <p:cNvCxnSpPr/>
            <p:nvPr/>
          </p:nvCxnSpPr>
          <p:spPr>
            <a:xfrm>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cxnSp>
        <p:nvCxnSpPr>
          <p:cNvPr id="144" name="Google Shape;144;p11"/>
          <p:cNvCxnSpPr/>
          <p:nvPr/>
        </p:nvCxnSpPr>
        <p:spPr>
          <a:xfrm>
            <a:off x="4026125" y="3607875"/>
            <a:ext cx="1056600" cy="0"/>
          </a:xfrm>
          <a:prstGeom prst="straightConnector1">
            <a:avLst/>
          </a:prstGeom>
          <a:noFill/>
          <a:ln w="38100" cap="flat" cmpd="sng">
            <a:solidFill>
              <a:schemeClr val="dk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bertura de seção" type="secHead">
  <p:cSld name="SECTION_HEADER">
    <p:bg>
      <p:bgPr>
        <a:solidFill>
          <a:schemeClr val="dk2"/>
        </a:solidFill>
        <a:effectLst/>
      </p:bgPr>
    </p:bg>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914850" y="2150850"/>
            <a:ext cx="7314300" cy="841800"/>
          </a:xfrm>
          <a:prstGeom prst="rect">
            <a:avLst/>
          </a:prstGeom>
          <a:solidFill>
            <a:schemeClr val="dk2"/>
          </a:solidFill>
        </p:spPr>
        <p:txBody>
          <a:bodyPr spcFirstLastPara="1" wrap="square" lIns="0" tIns="91425" rIns="91425" bIns="91425" anchor="ctr" anchorCtr="0">
            <a:normAutofit/>
          </a:bodyPr>
          <a:lstStyle>
            <a:lvl1pPr lvl="0">
              <a:spcBef>
                <a:spcPts val="0"/>
              </a:spcBef>
              <a:spcAft>
                <a:spcPts val="0"/>
              </a:spcAft>
              <a:buClr>
                <a:srgbClr val="FFFFFF"/>
              </a:buClr>
              <a:buSzPts val="3000"/>
              <a:buNone/>
              <a:defRPr sz="3000">
                <a:solidFill>
                  <a:srgbClr val="FFFFFF"/>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o - Uma coluna">
  <p:cSld name="CUSTOM">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lvl1pPr lvl="0">
              <a:spcBef>
                <a:spcPts val="0"/>
              </a:spcBef>
              <a:spcAft>
                <a:spcPts val="0"/>
              </a:spcAft>
              <a:buClr>
                <a:schemeClr val="dk2"/>
              </a:buClr>
              <a:buSzPts val="2000"/>
              <a:buNone/>
              <a:defRPr>
                <a:solidFill>
                  <a:schemeClr val="dk2"/>
                </a:solidFill>
              </a:defRPr>
            </a:lvl1pPr>
            <a:lvl2pPr lvl="1">
              <a:spcBef>
                <a:spcPts val="0"/>
              </a:spcBef>
              <a:spcAft>
                <a:spcPts val="0"/>
              </a:spcAft>
              <a:buSzPts val="2800"/>
              <a:buNone/>
              <a:defRPr>
                <a:latin typeface="Montserrat"/>
                <a:ea typeface="Montserrat"/>
                <a:cs typeface="Montserrat"/>
                <a:sym typeface="Montserrat"/>
              </a:defRPr>
            </a:lvl2pPr>
            <a:lvl3pPr lvl="2">
              <a:spcBef>
                <a:spcPts val="0"/>
              </a:spcBef>
              <a:spcAft>
                <a:spcPts val="0"/>
              </a:spcAft>
              <a:buSzPts val="2800"/>
              <a:buNone/>
              <a:defRPr>
                <a:latin typeface="Montserrat"/>
                <a:ea typeface="Montserrat"/>
                <a:cs typeface="Montserrat"/>
                <a:sym typeface="Montserrat"/>
              </a:defRPr>
            </a:lvl3pPr>
            <a:lvl4pPr lvl="3">
              <a:spcBef>
                <a:spcPts val="0"/>
              </a:spcBef>
              <a:spcAft>
                <a:spcPts val="0"/>
              </a:spcAft>
              <a:buSzPts val="2800"/>
              <a:buNone/>
              <a:defRPr>
                <a:latin typeface="Montserrat"/>
                <a:ea typeface="Montserrat"/>
                <a:cs typeface="Montserrat"/>
                <a:sym typeface="Montserrat"/>
              </a:defRPr>
            </a:lvl4pPr>
            <a:lvl5pPr lvl="4">
              <a:spcBef>
                <a:spcPts val="0"/>
              </a:spcBef>
              <a:spcAft>
                <a:spcPts val="0"/>
              </a:spcAft>
              <a:buSzPts val="2800"/>
              <a:buNone/>
              <a:defRPr>
                <a:latin typeface="Montserrat"/>
                <a:ea typeface="Montserrat"/>
                <a:cs typeface="Montserrat"/>
                <a:sym typeface="Montserrat"/>
              </a:defRPr>
            </a:lvl5pPr>
            <a:lvl6pPr lvl="5">
              <a:spcBef>
                <a:spcPts val="0"/>
              </a:spcBef>
              <a:spcAft>
                <a:spcPts val="0"/>
              </a:spcAft>
              <a:buSzPts val="2800"/>
              <a:buNone/>
              <a:defRPr>
                <a:latin typeface="Montserrat"/>
                <a:ea typeface="Montserrat"/>
                <a:cs typeface="Montserrat"/>
                <a:sym typeface="Montserrat"/>
              </a:defRPr>
            </a:lvl6pPr>
            <a:lvl7pPr lvl="6">
              <a:spcBef>
                <a:spcPts val="0"/>
              </a:spcBef>
              <a:spcAft>
                <a:spcPts val="0"/>
              </a:spcAft>
              <a:buSzPts val="2800"/>
              <a:buNone/>
              <a:defRPr>
                <a:latin typeface="Montserrat"/>
                <a:ea typeface="Montserrat"/>
                <a:cs typeface="Montserrat"/>
                <a:sym typeface="Montserrat"/>
              </a:defRPr>
            </a:lvl7pPr>
            <a:lvl8pPr lvl="7">
              <a:spcBef>
                <a:spcPts val="0"/>
              </a:spcBef>
              <a:spcAft>
                <a:spcPts val="0"/>
              </a:spcAft>
              <a:buSzPts val="2800"/>
              <a:buNone/>
              <a:defRPr>
                <a:latin typeface="Montserrat"/>
                <a:ea typeface="Montserrat"/>
                <a:cs typeface="Montserrat"/>
                <a:sym typeface="Montserrat"/>
              </a:defRPr>
            </a:lvl8pPr>
            <a:lvl9pPr lvl="8">
              <a:spcBef>
                <a:spcPts val="0"/>
              </a:spcBef>
              <a:spcAft>
                <a:spcPts val="0"/>
              </a:spcAft>
              <a:buSzPts val="2800"/>
              <a:buNone/>
              <a:defRPr>
                <a:latin typeface="Montserrat"/>
                <a:ea typeface="Montserrat"/>
                <a:cs typeface="Montserrat"/>
                <a:sym typeface="Montserrat"/>
              </a:defRPr>
            </a:lvl9pPr>
          </a:lstStyle>
          <a:p>
            <a:endParaRPr/>
          </a:p>
        </p:txBody>
      </p:sp>
      <p:cxnSp>
        <p:nvCxnSpPr>
          <p:cNvPr id="30" name="Google Shape;30;p4"/>
          <p:cNvCxnSpPr/>
          <p:nvPr/>
        </p:nvCxnSpPr>
        <p:spPr>
          <a:xfrm>
            <a:off x="942600" y="1055725"/>
            <a:ext cx="7291500" cy="0"/>
          </a:xfrm>
          <a:prstGeom prst="straightConnector1">
            <a:avLst/>
          </a:prstGeom>
          <a:noFill/>
          <a:ln w="19050" cap="flat" cmpd="sng">
            <a:solidFill>
              <a:schemeClr val="dk2"/>
            </a:solidFill>
            <a:prstDash val="solid"/>
            <a:round/>
            <a:headEnd type="none" w="med" len="med"/>
            <a:tailEnd type="none" w="med" len="med"/>
          </a:ln>
        </p:spPr>
      </p:cxnSp>
      <p:sp>
        <p:nvSpPr>
          <p:cNvPr id="31" name="Google Shape;31;p4"/>
          <p:cNvSpPr txBox="1">
            <a:spLocks noGrp="1"/>
          </p:cNvSpPr>
          <p:nvPr>
            <p:ph type="body" idx="1"/>
          </p:nvPr>
        </p:nvSpPr>
        <p:spPr>
          <a:xfrm>
            <a:off x="942600" y="1374075"/>
            <a:ext cx="7271100" cy="2776200"/>
          </a:xfrm>
          <a:prstGeom prst="rect">
            <a:avLst/>
          </a:prstGeom>
        </p:spPr>
        <p:txBody>
          <a:bodyPr spcFirstLastPara="1" wrap="square" lIns="91425" tIns="0" rIns="91425" bIns="0" anchor="t" anchorCtr="0">
            <a:normAutofit/>
          </a:bodyPr>
          <a:lstStyle>
            <a:lvl1pPr marL="457200" lvl="0" indent="-304800">
              <a:lnSpc>
                <a:spcPct val="115000"/>
              </a:lnSpc>
              <a:spcBef>
                <a:spcPts val="0"/>
              </a:spcBef>
              <a:spcAft>
                <a:spcPts val="0"/>
              </a:spcAft>
              <a:buSzPts val="1200"/>
              <a:buChar char="●"/>
              <a:defRPr/>
            </a:lvl1pPr>
            <a:lvl2pPr marL="914400" lvl="1" indent="-304800">
              <a:lnSpc>
                <a:spcPct val="115000"/>
              </a:lnSpc>
              <a:spcBef>
                <a:spcPts val="1000"/>
              </a:spcBef>
              <a:spcAft>
                <a:spcPts val="0"/>
              </a:spcAft>
              <a:buSzPts val="1200"/>
              <a:buChar char="○"/>
              <a:defRPr/>
            </a:lvl2pPr>
            <a:lvl3pPr marL="1371600" lvl="2" indent="-304800">
              <a:lnSpc>
                <a:spcPct val="115000"/>
              </a:lnSpc>
              <a:spcBef>
                <a:spcPts val="1000"/>
              </a:spcBef>
              <a:spcAft>
                <a:spcPts val="0"/>
              </a:spcAft>
              <a:buSzPts val="1200"/>
              <a:buChar char="■"/>
              <a:defRPr/>
            </a:lvl3pPr>
            <a:lvl4pPr marL="1828800" lvl="3" indent="-304800">
              <a:lnSpc>
                <a:spcPct val="115000"/>
              </a:lnSpc>
              <a:spcBef>
                <a:spcPts val="1000"/>
              </a:spcBef>
              <a:spcAft>
                <a:spcPts val="0"/>
              </a:spcAft>
              <a:buSzPts val="1200"/>
              <a:buChar char="●"/>
              <a:defRPr/>
            </a:lvl4pPr>
            <a:lvl5pPr marL="2286000" lvl="4" indent="-304800">
              <a:lnSpc>
                <a:spcPct val="115000"/>
              </a:lnSpc>
              <a:spcBef>
                <a:spcPts val="1000"/>
              </a:spcBef>
              <a:spcAft>
                <a:spcPts val="0"/>
              </a:spcAft>
              <a:buSzPts val="1200"/>
              <a:buChar char="○"/>
              <a:defRPr/>
            </a:lvl5pPr>
            <a:lvl6pPr marL="2743200" lvl="5" indent="-304800">
              <a:lnSpc>
                <a:spcPct val="115000"/>
              </a:lnSpc>
              <a:spcBef>
                <a:spcPts val="1000"/>
              </a:spcBef>
              <a:spcAft>
                <a:spcPts val="0"/>
              </a:spcAft>
              <a:buSzPts val="1200"/>
              <a:buChar char="■"/>
              <a:defRPr/>
            </a:lvl6pPr>
            <a:lvl7pPr marL="3200400" lvl="6" indent="-304800">
              <a:lnSpc>
                <a:spcPct val="115000"/>
              </a:lnSpc>
              <a:spcBef>
                <a:spcPts val="1000"/>
              </a:spcBef>
              <a:spcAft>
                <a:spcPts val="0"/>
              </a:spcAft>
              <a:buSzPts val="1200"/>
              <a:buChar char="●"/>
              <a:defRPr/>
            </a:lvl7pPr>
            <a:lvl8pPr marL="3657600" lvl="7" indent="-304800">
              <a:lnSpc>
                <a:spcPct val="115000"/>
              </a:lnSpc>
              <a:spcBef>
                <a:spcPts val="1000"/>
              </a:spcBef>
              <a:spcAft>
                <a:spcPts val="0"/>
              </a:spcAft>
              <a:buSzPts val="1200"/>
              <a:buChar char="○"/>
              <a:defRPr/>
            </a:lvl8pPr>
            <a:lvl9pPr marL="4114800" lvl="8" indent="-304800">
              <a:lnSpc>
                <a:spcPct val="115000"/>
              </a:lnSpc>
              <a:spcBef>
                <a:spcPts val="1000"/>
              </a:spcBef>
              <a:spcAft>
                <a:spcPts val="1000"/>
              </a:spcAft>
              <a:buSzPts val="1200"/>
              <a:buChar char="■"/>
              <a:defRPr/>
            </a:lvl9pPr>
          </a:lstStyle>
          <a:p>
            <a:endParaRPr/>
          </a:p>
        </p:txBody>
      </p:sp>
      <p:sp>
        <p:nvSpPr>
          <p:cNvPr id="32" name="Google Shape;32;p4"/>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algn="ctr" rtl="0">
              <a:buNone/>
              <a:defRPr b="1">
                <a:solidFill>
                  <a:schemeClr val="dk2"/>
                </a:solidFill>
              </a:defRPr>
            </a:lvl1pPr>
            <a:lvl2pPr lvl="1" algn="ctr" rtl="0">
              <a:buNone/>
              <a:defRPr b="1">
                <a:solidFill>
                  <a:schemeClr val="dk2"/>
                </a:solidFill>
              </a:defRPr>
            </a:lvl2pPr>
            <a:lvl3pPr lvl="2" algn="ctr" rtl="0">
              <a:buNone/>
              <a:defRPr b="1">
                <a:solidFill>
                  <a:schemeClr val="dk2"/>
                </a:solidFill>
              </a:defRPr>
            </a:lvl3pPr>
            <a:lvl4pPr lvl="3" algn="ctr" rtl="0">
              <a:buNone/>
              <a:defRPr b="1">
                <a:solidFill>
                  <a:schemeClr val="dk2"/>
                </a:solidFill>
              </a:defRPr>
            </a:lvl4pPr>
            <a:lvl5pPr lvl="4" algn="ctr" rtl="0">
              <a:buNone/>
              <a:defRPr b="1">
                <a:solidFill>
                  <a:schemeClr val="dk2"/>
                </a:solidFill>
              </a:defRPr>
            </a:lvl5pPr>
            <a:lvl6pPr lvl="5" algn="ctr" rtl="0">
              <a:buNone/>
              <a:defRPr b="1">
                <a:solidFill>
                  <a:schemeClr val="dk2"/>
                </a:solidFill>
              </a:defRPr>
            </a:lvl6pPr>
            <a:lvl7pPr lvl="6" algn="ctr" rtl="0">
              <a:buNone/>
              <a:defRPr b="1">
                <a:solidFill>
                  <a:schemeClr val="dk2"/>
                </a:solidFill>
              </a:defRPr>
            </a:lvl7pPr>
            <a:lvl8pPr lvl="7" algn="ctr" rtl="0">
              <a:buNone/>
              <a:defRPr b="1">
                <a:solidFill>
                  <a:schemeClr val="dk2"/>
                </a:solidFill>
              </a:defRPr>
            </a:lvl8pPr>
            <a:lvl9pPr lvl="8" algn="ctr" rtl="0">
              <a:buNone/>
              <a:defRPr b="1">
                <a:solidFill>
                  <a:schemeClr val="dk2"/>
                </a:solidFill>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grpSp>
        <p:nvGrpSpPr>
          <p:cNvPr id="33" name="Google Shape;33;p4"/>
          <p:cNvGrpSpPr/>
          <p:nvPr/>
        </p:nvGrpSpPr>
        <p:grpSpPr>
          <a:xfrm>
            <a:off x="949900" y="4433254"/>
            <a:ext cx="793100" cy="710317"/>
            <a:chOff x="949900" y="-1"/>
            <a:chExt cx="793100" cy="5143500"/>
          </a:xfrm>
        </p:grpSpPr>
        <p:grpSp>
          <p:nvGrpSpPr>
            <p:cNvPr id="34" name="Google Shape;34;p4"/>
            <p:cNvGrpSpPr/>
            <p:nvPr/>
          </p:nvGrpSpPr>
          <p:grpSpPr>
            <a:xfrm>
              <a:off x="949900" y="-1"/>
              <a:ext cx="672100" cy="5143489"/>
              <a:chOff x="4248788" y="148800"/>
              <a:chExt cx="672100" cy="5150700"/>
            </a:xfrm>
          </p:grpSpPr>
          <p:cxnSp>
            <p:nvCxnSpPr>
              <p:cNvPr id="35" name="Google Shape;35;p4"/>
              <p:cNvCxnSpPr/>
              <p:nvPr/>
            </p:nvCxnSpPr>
            <p:spPr>
              <a:xfrm>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36" name="Google Shape;36;p4"/>
              <p:cNvCxnSpPr/>
              <p:nvPr/>
            </p:nvCxnSpPr>
            <p:spPr>
              <a:xfrm>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37" name="Google Shape;37;p4"/>
              <p:cNvCxnSpPr/>
              <p:nvPr/>
            </p:nvCxnSpPr>
            <p:spPr>
              <a:xfrm>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38" name="Google Shape;38;p4"/>
              <p:cNvCxnSpPr/>
              <p:nvPr/>
            </p:nvCxnSpPr>
            <p:spPr>
              <a:xfrm>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39" name="Google Shape;39;p4"/>
              <p:cNvCxnSpPr/>
              <p:nvPr/>
            </p:nvCxnSpPr>
            <p:spPr>
              <a:xfrm>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40" name="Google Shape;40;p4"/>
              <p:cNvCxnSpPr/>
              <p:nvPr/>
            </p:nvCxnSpPr>
            <p:spPr>
              <a:xfrm>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41" name="Google Shape;41;p4"/>
              <p:cNvCxnSpPr/>
              <p:nvPr/>
            </p:nvCxnSpPr>
            <p:spPr>
              <a:xfrm>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42" name="Google Shape;42;p4"/>
            <p:cNvCxnSpPr/>
            <p:nvPr/>
          </p:nvCxnSpPr>
          <p:spPr>
            <a:xfrm>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se">
  <p:cSld name="CUSTOM_4">
    <p:spTree>
      <p:nvGrpSpPr>
        <p:cNvPr id="1" name="Shape 43"/>
        <p:cNvGrpSpPr/>
        <p:nvPr/>
      </p:nvGrpSpPr>
      <p:grpSpPr>
        <a:xfrm>
          <a:off x="0" y="0"/>
          <a:ext cx="0" cy="0"/>
          <a:chOff x="0" y="0"/>
          <a:chExt cx="0" cy="0"/>
        </a:xfrm>
      </p:grpSpPr>
      <p:sp>
        <p:nvSpPr>
          <p:cNvPr id="44" name="Google Shape;44;p5"/>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algn="ctr" rtl="0">
              <a:buNone/>
              <a:defRPr b="1">
                <a:solidFill>
                  <a:schemeClr val="dk2"/>
                </a:solidFill>
              </a:defRPr>
            </a:lvl1pPr>
            <a:lvl2pPr lvl="1" algn="ctr" rtl="0">
              <a:buNone/>
              <a:defRPr b="1">
                <a:solidFill>
                  <a:schemeClr val="dk2"/>
                </a:solidFill>
              </a:defRPr>
            </a:lvl2pPr>
            <a:lvl3pPr lvl="2" algn="ctr" rtl="0">
              <a:buNone/>
              <a:defRPr b="1">
                <a:solidFill>
                  <a:schemeClr val="dk2"/>
                </a:solidFill>
              </a:defRPr>
            </a:lvl3pPr>
            <a:lvl4pPr lvl="3" algn="ctr" rtl="0">
              <a:buNone/>
              <a:defRPr b="1">
                <a:solidFill>
                  <a:schemeClr val="dk2"/>
                </a:solidFill>
              </a:defRPr>
            </a:lvl4pPr>
            <a:lvl5pPr lvl="4" algn="ctr" rtl="0">
              <a:buNone/>
              <a:defRPr b="1">
                <a:solidFill>
                  <a:schemeClr val="dk2"/>
                </a:solidFill>
              </a:defRPr>
            </a:lvl5pPr>
            <a:lvl6pPr lvl="5" algn="ctr" rtl="0">
              <a:buNone/>
              <a:defRPr b="1">
                <a:solidFill>
                  <a:schemeClr val="dk2"/>
                </a:solidFill>
              </a:defRPr>
            </a:lvl6pPr>
            <a:lvl7pPr lvl="6" algn="ctr" rtl="0">
              <a:buNone/>
              <a:defRPr b="1">
                <a:solidFill>
                  <a:schemeClr val="dk2"/>
                </a:solidFill>
              </a:defRPr>
            </a:lvl7pPr>
            <a:lvl8pPr lvl="7" algn="ctr" rtl="0">
              <a:buNone/>
              <a:defRPr b="1">
                <a:solidFill>
                  <a:schemeClr val="dk2"/>
                </a:solidFill>
              </a:defRPr>
            </a:lvl8pPr>
            <a:lvl9pPr lvl="8" algn="ctr" rtl="0">
              <a:buNone/>
              <a:defRPr b="1">
                <a:solidFill>
                  <a:schemeClr val="dk2"/>
                </a:solidFill>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grpSp>
        <p:nvGrpSpPr>
          <p:cNvPr id="45" name="Google Shape;45;p5"/>
          <p:cNvGrpSpPr/>
          <p:nvPr/>
        </p:nvGrpSpPr>
        <p:grpSpPr>
          <a:xfrm>
            <a:off x="949900" y="4433254"/>
            <a:ext cx="793100" cy="710317"/>
            <a:chOff x="949900" y="-1"/>
            <a:chExt cx="793100" cy="5143500"/>
          </a:xfrm>
        </p:grpSpPr>
        <p:grpSp>
          <p:nvGrpSpPr>
            <p:cNvPr id="46" name="Google Shape;46;p5"/>
            <p:cNvGrpSpPr/>
            <p:nvPr/>
          </p:nvGrpSpPr>
          <p:grpSpPr>
            <a:xfrm>
              <a:off x="949900" y="-1"/>
              <a:ext cx="672100" cy="5143489"/>
              <a:chOff x="4248788" y="148800"/>
              <a:chExt cx="672100" cy="5150700"/>
            </a:xfrm>
          </p:grpSpPr>
          <p:cxnSp>
            <p:nvCxnSpPr>
              <p:cNvPr id="47" name="Google Shape;47;p5"/>
              <p:cNvCxnSpPr/>
              <p:nvPr/>
            </p:nvCxnSpPr>
            <p:spPr>
              <a:xfrm>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48" name="Google Shape;48;p5"/>
              <p:cNvCxnSpPr/>
              <p:nvPr/>
            </p:nvCxnSpPr>
            <p:spPr>
              <a:xfrm>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49" name="Google Shape;49;p5"/>
              <p:cNvCxnSpPr/>
              <p:nvPr/>
            </p:nvCxnSpPr>
            <p:spPr>
              <a:xfrm>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50" name="Google Shape;50;p5"/>
              <p:cNvCxnSpPr/>
              <p:nvPr/>
            </p:nvCxnSpPr>
            <p:spPr>
              <a:xfrm>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51" name="Google Shape;51;p5"/>
              <p:cNvCxnSpPr/>
              <p:nvPr/>
            </p:nvCxnSpPr>
            <p:spPr>
              <a:xfrm>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52" name="Google Shape;52;p5"/>
              <p:cNvCxnSpPr/>
              <p:nvPr/>
            </p:nvCxnSpPr>
            <p:spPr>
              <a:xfrm>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53" name="Google Shape;53;p5"/>
              <p:cNvCxnSpPr/>
              <p:nvPr/>
            </p:nvCxnSpPr>
            <p:spPr>
              <a:xfrm>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54" name="Google Shape;54;p5"/>
            <p:cNvCxnSpPr/>
            <p:nvPr/>
          </p:nvCxnSpPr>
          <p:spPr>
            <a:xfrm>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o - Duas colunas">
  <p:cSld name="CUSTOM_1">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lvl1pPr lvl="0" rtl="0">
              <a:spcBef>
                <a:spcPts val="0"/>
              </a:spcBef>
              <a:spcAft>
                <a:spcPts val="0"/>
              </a:spcAft>
              <a:buClr>
                <a:schemeClr val="dk2"/>
              </a:buClr>
              <a:buSzPts val="2000"/>
              <a:buNone/>
              <a:defRPr>
                <a:solidFill>
                  <a:schemeClr val="dk2"/>
                </a:solidFill>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cxnSp>
        <p:nvCxnSpPr>
          <p:cNvPr id="57" name="Google Shape;57;p6"/>
          <p:cNvCxnSpPr/>
          <p:nvPr/>
        </p:nvCxnSpPr>
        <p:spPr>
          <a:xfrm>
            <a:off x="942600" y="1055725"/>
            <a:ext cx="7291500" cy="0"/>
          </a:xfrm>
          <a:prstGeom prst="straightConnector1">
            <a:avLst/>
          </a:prstGeom>
          <a:noFill/>
          <a:ln w="19050" cap="flat" cmpd="sng">
            <a:solidFill>
              <a:schemeClr val="dk2"/>
            </a:solidFill>
            <a:prstDash val="solid"/>
            <a:round/>
            <a:headEnd type="none" w="med" len="med"/>
            <a:tailEnd type="none" w="med" len="med"/>
          </a:ln>
        </p:spPr>
      </p:cxnSp>
      <p:sp>
        <p:nvSpPr>
          <p:cNvPr id="58" name="Google Shape;58;p6"/>
          <p:cNvSpPr txBox="1">
            <a:spLocks noGrp="1"/>
          </p:cNvSpPr>
          <p:nvPr>
            <p:ph type="body" idx="1"/>
          </p:nvPr>
        </p:nvSpPr>
        <p:spPr>
          <a:xfrm>
            <a:off x="942600" y="1374075"/>
            <a:ext cx="3397200" cy="2776200"/>
          </a:xfrm>
          <a:prstGeom prst="rect">
            <a:avLst/>
          </a:prstGeom>
        </p:spPr>
        <p:txBody>
          <a:bodyPr spcFirstLastPara="1" wrap="square" lIns="91425" tIns="0" rIns="91425" bIns="0" anchor="t" anchorCtr="0">
            <a:normAutofit/>
          </a:bodyPr>
          <a:lstStyle>
            <a:lvl1pPr marL="457200" lvl="0" indent="-298450" rtl="0">
              <a:lnSpc>
                <a:spcPct val="115000"/>
              </a:lnSpc>
              <a:spcBef>
                <a:spcPts val="0"/>
              </a:spcBef>
              <a:spcAft>
                <a:spcPts val="0"/>
              </a:spcAft>
              <a:buSzPts val="1100"/>
              <a:buChar char="●"/>
              <a:defRPr sz="1100"/>
            </a:lvl1pPr>
            <a:lvl2pPr marL="914400" lvl="1" indent="-298450" rtl="0">
              <a:lnSpc>
                <a:spcPct val="115000"/>
              </a:lnSpc>
              <a:spcBef>
                <a:spcPts val="1000"/>
              </a:spcBef>
              <a:spcAft>
                <a:spcPts val="0"/>
              </a:spcAft>
              <a:buSzPts val="1100"/>
              <a:buChar char="○"/>
              <a:defRPr sz="1100"/>
            </a:lvl2pPr>
            <a:lvl3pPr marL="1371600" lvl="2" indent="-298450" rtl="0">
              <a:lnSpc>
                <a:spcPct val="115000"/>
              </a:lnSpc>
              <a:spcBef>
                <a:spcPts val="1000"/>
              </a:spcBef>
              <a:spcAft>
                <a:spcPts val="0"/>
              </a:spcAft>
              <a:buSzPts val="1100"/>
              <a:buChar char="■"/>
              <a:defRPr sz="1100"/>
            </a:lvl3pPr>
            <a:lvl4pPr marL="1828800" lvl="3" indent="-298450" rtl="0">
              <a:lnSpc>
                <a:spcPct val="115000"/>
              </a:lnSpc>
              <a:spcBef>
                <a:spcPts val="1000"/>
              </a:spcBef>
              <a:spcAft>
                <a:spcPts val="0"/>
              </a:spcAft>
              <a:buSzPts val="1100"/>
              <a:buChar char="●"/>
              <a:defRPr sz="1100"/>
            </a:lvl4pPr>
            <a:lvl5pPr marL="2286000" lvl="4" indent="-298450" rtl="0">
              <a:lnSpc>
                <a:spcPct val="115000"/>
              </a:lnSpc>
              <a:spcBef>
                <a:spcPts val="1000"/>
              </a:spcBef>
              <a:spcAft>
                <a:spcPts val="0"/>
              </a:spcAft>
              <a:buSzPts val="1100"/>
              <a:buChar char="○"/>
              <a:defRPr sz="1100"/>
            </a:lvl5pPr>
            <a:lvl6pPr marL="2743200" lvl="5" indent="-298450" rtl="0">
              <a:lnSpc>
                <a:spcPct val="115000"/>
              </a:lnSpc>
              <a:spcBef>
                <a:spcPts val="1000"/>
              </a:spcBef>
              <a:spcAft>
                <a:spcPts val="0"/>
              </a:spcAft>
              <a:buSzPts val="1100"/>
              <a:buChar char="■"/>
              <a:defRPr sz="1100"/>
            </a:lvl6pPr>
            <a:lvl7pPr marL="3200400" lvl="6" indent="-298450" rtl="0">
              <a:lnSpc>
                <a:spcPct val="115000"/>
              </a:lnSpc>
              <a:spcBef>
                <a:spcPts val="1000"/>
              </a:spcBef>
              <a:spcAft>
                <a:spcPts val="0"/>
              </a:spcAft>
              <a:buSzPts val="1100"/>
              <a:buChar char="●"/>
              <a:defRPr sz="1100"/>
            </a:lvl7pPr>
            <a:lvl8pPr marL="3657600" lvl="7" indent="-298450" rtl="0">
              <a:lnSpc>
                <a:spcPct val="115000"/>
              </a:lnSpc>
              <a:spcBef>
                <a:spcPts val="1000"/>
              </a:spcBef>
              <a:spcAft>
                <a:spcPts val="0"/>
              </a:spcAft>
              <a:buSzPts val="1100"/>
              <a:buChar char="○"/>
              <a:defRPr sz="1100"/>
            </a:lvl8pPr>
            <a:lvl9pPr marL="4114800" lvl="8" indent="-298450" rtl="0">
              <a:lnSpc>
                <a:spcPct val="115000"/>
              </a:lnSpc>
              <a:spcBef>
                <a:spcPts val="1000"/>
              </a:spcBef>
              <a:spcAft>
                <a:spcPts val="1000"/>
              </a:spcAft>
              <a:buSzPts val="1100"/>
              <a:buChar char="■"/>
              <a:defRPr sz="1100"/>
            </a:lvl9pPr>
          </a:lstStyle>
          <a:p>
            <a:endParaRPr/>
          </a:p>
        </p:txBody>
      </p:sp>
      <p:sp>
        <p:nvSpPr>
          <p:cNvPr id="59" name="Google Shape;59;p6"/>
          <p:cNvSpPr txBox="1">
            <a:spLocks noGrp="1"/>
          </p:cNvSpPr>
          <p:nvPr>
            <p:ph type="body" idx="2"/>
          </p:nvPr>
        </p:nvSpPr>
        <p:spPr>
          <a:xfrm>
            <a:off x="4858650" y="1374075"/>
            <a:ext cx="3397200" cy="2776200"/>
          </a:xfrm>
          <a:prstGeom prst="rect">
            <a:avLst/>
          </a:prstGeom>
        </p:spPr>
        <p:txBody>
          <a:bodyPr spcFirstLastPara="1" wrap="square" lIns="91425" tIns="0" rIns="91425" bIns="0" anchor="t" anchorCtr="0">
            <a:normAutofit/>
          </a:bodyPr>
          <a:lstStyle>
            <a:lvl1pPr marL="457200" lvl="0" indent="-298450" rtl="0">
              <a:lnSpc>
                <a:spcPct val="115000"/>
              </a:lnSpc>
              <a:spcBef>
                <a:spcPts val="0"/>
              </a:spcBef>
              <a:spcAft>
                <a:spcPts val="0"/>
              </a:spcAft>
              <a:buSzPts val="1100"/>
              <a:buChar char="●"/>
              <a:defRPr sz="1100"/>
            </a:lvl1pPr>
            <a:lvl2pPr marL="914400" lvl="1" indent="-298450" rtl="0">
              <a:lnSpc>
                <a:spcPct val="115000"/>
              </a:lnSpc>
              <a:spcBef>
                <a:spcPts val="1000"/>
              </a:spcBef>
              <a:spcAft>
                <a:spcPts val="0"/>
              </a:spcAft>
              <a:buSzPts val="1100"/>
              <a:buChar char="○"/>
              <a:defRPr sz="1100"/>
            </a:lvl2pPr>
            <a:lvl3pPr marL="1371600" lvl="2" indent="-298450" rtl="0">
              <a:lnSpc>
                <a:spcPct val="115000"/>
              </a:lnSpc>
              <a:spcBef>
                <a:spcPts val="1000"/>
              </a:spcBef>
              <a:spcAft>
                <a:spcPts val="0"/>
              </a:spcAft>
              <a:buSzPts val="1100"/>
              <a:buChar char="■"/>
              <a:defRPr sz="1100"/>
            </a:lvl3pPr>
            <a:lvl4pPr marL="1828800" lvl="3" indent="-298450" rtl="0">
              <a:lnSpc>
                <a:spcPct val="115000"/>
              </a:lnSpc>
              <a:spcBef>
                <a:spcPts val="1000"/>
              </a:spcBef>
              <a:spcAft>
                <a:spcPts val="0"/>
              </a:spcAft>
              <a:buSzPts val="1100"/>
              <a:buChar char="●"/>
              <a:defRPr sz="1100"/>
            </a:lvl4pPr>
            <a:lvl5pPr marL="2286000" lvl="4" indent="-298450" rtl="0">
              <a:lnSpc>
                <a:spcPct val="115000"/>
              </a:lnSpc>
              <a:spcBef>
                <a:spcPts val="1000"/>
              </a:spcBef>
              <a:spcAft>
                <a:spcPts val="0"/>
              </a:spcAft>
              <a:buSzPts val="1100"/>
              <a:buChar char="○"/>
              <a:defRPr sz="1100"/>
            </a:lvl5pPr>
            <a:lvl6pPr marL="2743200" lvl="5" indent="-298450" rtl="0">
              <a:lnSpc>
                <a:spcPct val="115000"/>
              </a:lnSpc>
              <a:spcBef>
                <a:spcPts val="1000"/>
              </a:spcBef>
              <a:spcAft>
                <a:spcPts val="0"/>
              </a:spcAft>
              <a:buSzPts val="1100"/>
              <a:buChar char="■"/>
              <a:defRPr sz="1100"/>
            </a:lvl6pPr>
            <a:lvl7pPr marL="3200400" lvl="6" indent="-298450" rtl="0">
              <a:lnSpc>
                <a:spcPct val="115000"/>
              </a:lnSpc>
              <a:spcBef>
                <a:spcPts val="1000"/>
              </a:spcBef>
              <a:spcAft>
                <a:spcPts val="0"/>
              </a:spcAft>
              <a:buSzPts val="1100"/>
              <a:buChar char="●"/>
              <a:defRPr sz="1100"/>
            </a:lvl7pPr>
            <a:lvl8pPr marL="3657600" lvl="7" indent="-298450" rtl="0">
              <a:lnSpc>
                <a:spcPct val="115000"/>
              </a:lnSpc>
              <a:spcBef>
                <a:spcPts val="1000"/>
              </a:spcBef>
              <a:spcAft>
                <a:spcPts val="0"/>
              </a:spcAft>
              <a:buSzPts val="1100"/>
              <a:buChar char="○"/>
              <a:defRPr sz="1100"/>
            </a:lvl8pPr>
            <a:lvl9pPr marL="4114800" lvl="8" indent="-298450" rtl="0">
              <a:lnSpc>
                <a:spcPct val="115000"/>
              </a:lnSpc>
              <a:spcBef>
                <a:spcPts val="1000"/>
              </a:spcBef>
              <a:spcAft>
                <a:spcPts val="1000"/>
              </a:spcAft>
              <a:buSzPts val="1100"/>
              <a:buChar char="■"/>
              <a:defRPr sz="1100"/>
            </a:lvl9pPr>
          </a:lstStyle>
          <a:p>
            <a:endParaRPr/>
          </a:p>
        </p:txBody>
      </p:sp>
      <p:sp>
        <p:nvSpPr>
          <p:cNvPr id="60" name="Google Shape;60;p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algn="ctr" rtl="0">
              <a:buNone/>
              <a:defRPr b="1">
                <a:solidFill>
                  <a:schemeClr val="dk2"/>
                </a:solidFill>
              </a:defRPr>
            </a:lvl1pPr>
            <a:lvl2pPr lvl="1" algn="ctr" rtl="0">
              <a:buNone/>
              <a:defRPr b="1">
                <a:solidFill>
                  <a:schemeClr val="dk2"/>
                </a:solidFill>
              </a:defRPr>
            </a:lvl2pPr>
            <a:lvl3pPr lvl="2" algn="ctr" rtl="0">
              <a:buNone/>
              <a:defRPr b="1">
                <a:solidFill>
                  <a:schemeClr val="dk2"/>
                </a:solidFill>
              </a:defRPr>
            </a:lvl3pPr>
            <a:lvl4pPr lvl="3" algn="ctr" rtl="0">
              <a:buNone/>
              <a:defRPr b="1">
                <a:solidFill>
                  <a:schemeClr val="dk2"/>
                </a:solidFill>
              </a:defRPr>
            </a:lvl4pPr>
            <a:lvl5pPr lvl="4" algn="ctr" rtl="0">
              <a:buNone/>
              <a:defRPr b="1">
                <a:solidFill>
                  <a:schemeClr val="dk2"/>
                </a:solidFill>
              </a:defRPr>
            </a:lvl5pPr>
            <a:lvl6pPr lvl="5" algn="ctr" rtl="0">
              <a:buNone/>
              <a:defRPr b="1">
                <a:solidFill>
                  <a:schemeClr val="dk2"/>
                </a:solidFill>
              </a:defRPr>
            </a:lvl6pPr>
            <a:lvl7pPr lvl="6" algn="ctr" rtl="0">
              <a:buNone/>
              <a:defRPr b="1">
                <a:solidFill>
                  <a:schemeClr val="dk2"/>
                </a:solidFill>
              </a:defRPr>
            </a:lvl7pPr>
            <a:lvl8pPr lvl="7" algn="ctr" rtl="0">
              <a:buNone/>
              <a:defRPr b="1">
                <a:solidFill>
                  <a:schemeClr val="dk2"/>
                </a:solidFill>
              </a:defRPr>
            </a:lvl8pPr>
            <a:lvl9pPr lvl="8" algn="ctr" rtl="0">
              <a:buNone/>
              <a:defRPr b="1">
                <a:solidFill>
                  <a:schemeClr val="dk2"/>
                </a:solidFill>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grpSp>
        <p:nvGrpSpPr>
          <p:cNvPr id="61" name="Google Shape;61;p6"/>
          <p:cNvGrpSpPr/>
          <p:nvPr/>
        </p:nvGrpSpPr>
        <p:grpSpPr>
          <a:xfrm>
            <a:off x="949900" y="4433254"/>
            <a:ext cx="793100" cy="710317"/>
            <a:chOff x="949900" y="-1"/>
            <a:chExt cx="793100" cy="5143500"/>
          </a:xfrm>
        </p:grpSpPr>
        <p:grpSp>
          <p:nvGrpSpPr>
            <p:cNvPr id="62" name="Google Shape;62;p6"/>
            <p:cNvGrpSpPr/>
            <p:nvPr/>
          </p:nvGrpSpPr>
          <p:grpSpPr>
            <a:xfrm>
              <a:off x="949900" y="-1"/>
              <a:ext cx="672100" cy="5143489"/>
              <a:chOff x="4248788" y="148800"/>
              <a:chExt cx="672100" cy="5150700"/>
            </a:xfrm>
          </p:grpSpPr>
          <p:cxnSp>
            <p:nvCxnSpPr>
              <p:cNvPr id="63" name="Google Shape;63;p6"/>
              <p:cNvCxnSpPr/>
              <p:nvPr/>
            </p:nvCxnSpPr>
            <p:spPr>
              <a:xfrm>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64" name="Google Shape;64;p6"/>
              <p:cNvCxnSpPr/>
              <p:nvPr/>
            </p:nvCxnSpPr>
            <p:spPr>
              <a:xfrm>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65" name="Google Shape;65;p6"/>
              <p:cNvCxnSpPr/>
              <p:nvPr/>
            </p:nvCxnSpPr>
            <p:spPr>
              <a:xfrm>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66" name="Google Shape;66;p6"/>
              <p:cNvCxnSpPr/>
              <p:nvPr/>
            </p:nvCxnSpPr>
            <p:spPr>
              <a:xfrm>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67" name="Google Shape;67;p6"/>
              <p:cNvCxnSpPr/>
              <p:nvPr/>
            </p:nvCxnSpPr>
            <p:spPr>
              <a:xfrm>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68" name="Google Shape;68;p6"/>
              <p:cNvCxnSpPr/>
              <p:nvPr/>
            </p:nvCxnSpPr>
            <p:spPr>
              <a:xfrm>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69" name="Google Shape;69;p6"/>
              <p:cNvCxnSpPr/>
              <p:nvPr/>
            </p:nvCxnSpPr>
            <p:spPr>
              <a:xfrm>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70" name="Google Shape;70;p6"/>
            <p:cNvCxnSpPr/>
            <p:nvPr/>
          </p:nvCxnSpPr>
          <p:spPr>
            <a:xfrm>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o e imagem">
  <p:cSld name="CUSTOM_1_1">
    <p:spTree>
      <p:nvGrpSpPr>
        <p:cNvPr id="1" name="Shape 71"/>
        <p:cNvGrpSpPr/>
        <p:nvPr/>
      </p:nvGrpSpPr>
      <p:grpSpPr>
        <a:xfrm>
          <a:off x="0" y="0"/>
          <a:ext cx="0" cy="0"/>
          <a:chOff x="0" y="0"/>
          <a:chExt cx="0" cy="0"/>
        </a:xfrm>
      </p:grpSpPr>
      <p:sp>
        <p:nvSpPr>
          <p:cNvPr id="72" name="Google Shape;72;p7"/>
          <p:cNvSpPr>
            <a:spLocks noGrp="1"/>
          </p:cNvSpPr>
          <p:nvPr>
            <p:ph type="pic" idx="2"/>
          </p:nvPr>
        </p:nvSpPr>
        <p:spPr>
          <a:xfrm>
            <a:off x="4573725" y="525"/>
            <a:ext cx="4570200" cy="5143500"/>
          </a:xfrm>
          <a:prstGeom prst="rect">
            <a:avLst/>
          </a:prstGeom>
          <a:noFill/>
          <a:ln>
            <a:noFill/>
          </a:ln>
        </p:spPr>
      </p:sp>
      <p:sp>
        <p:nvSpPr>
          <p:cNvPr id="73" name="Google Shape;73;p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lvl1pPr lvl="0" rtl="0">
              <a:spcBef>
                <a:spcPts val="0"/>
              </a:spcBef>
              <a:spcAft>
                <a:spcPts val="0"/>
              </a:spcAft>
              <a:buClr>
                <a:schemeClr val="dk2"/>
              </a:buClr>
              <a:buSzPts val="2000"/>
              <a:buNone/>
              <a:defRPr>
                <a:solidFill>
                  <a:schemeClr val="dk2"/>
                </a:solidFill>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cxnSp>
        <p:nvCxnSpPr>
          <p:cNvPr id="74" name="Google Shape;74;p7"/>
          <p:cNvCxnSpPr/>
          <p:nvPr/>
        </p:nvCxnSpPr>
        <p:spPr>
          <a:xfrm>
            <a:off x="942600" y="1055725"/>
            <a:ext cx="3237300" cy="0"/>
          </a:xfrm>
          <a:prstGeom prst="straightConnector1">
            <a:avLst/>
          </a:prstGeom>
          <a:noFill/>
          <a:ln w="19050" cap="flat" cmpd="sng">
            <a:solidFill>
              <a:schemeClr val="dk2"/>
            </a:solidFill>
            <a:prstDash val="solid"/>
            <a:round/>
            <a:headEnd type="none" w="med" len="med"/>
            <a:tailEnd type="none" w="med" len="med"/>
          </a:ln>
        </p:spPr>
      </p:cxnSp>
      <p:sp>
        <p:nvSpPr>
          <p:cNvPr id="75" name="Google Shape;75;p7"/>
          <p:cNvSpPr txBox="1">
            <a:spLocks noGrp="1"/>
          </p:cNvSpPr>
          <p:nvPr>
            <p:ph type="body" idx="1"/>
          </p:nvPr>
        </p:nvSpPr>
        <p:spPr>
          <a:xfrm>
            <a:off x="942600" y="1237675"/>
            <a:ext cx="3231600" cy="2916900"/>
          </a:xfrm>
          <a:prstGeom prst="rect">
            <a:avLst/>
          </a:prstGeom>
        </p:spPr>
        <p:txBody>
          <a:bodyPr spcFirstLastPara="1" wrap="square" lIns="91425" tIns="0" rIns="91425" bIns="0" anchor="t" anchorCtr="0">
            <a:normAutofit/>
          </a:bodyPr>
          <a:lstStyle>
            <a:lvl1pPr marL="457200" lvl="0" indent="-298450" rtl="0">
              <a:lnSpc>
                <a:spcPct val="115000"/>
              </a:lnSpc>
              <a:spcBef>
                <a:spcPts val="0"/>
              </a:spcBef>
              <a:spcAft>
                <a:spcPts val="0"/>
              </a:spcAft>
              <a:buSzPts val="1100"/>
              <a:buChar char="●"/>
              <a:defRPr sz="1100"/>
            </a:lvl1pPr>
            <a:lvl2pPr marL="914400" lvl="1" indent="-298450" rtl="0">
              <a:lnSpc>
                <a:spcPct val="115000"/>
              </a:lnSpc>
              <a:spcBef>
                <a:spcPts val="1000"/>
              </a:spcBef>
              <a:spcAft>
                <a:spcPts val="0"/>
              </a:spcAft>
              <a:buSzPts val="1100"/>
              <a:buChar char="○"/>
              <a:defRPr sz="1100"/>
            </a:lvl2pPr>
            <a:lvl3pPr marL="1371600" lvl="2" indent="-298450" rtl="0">
              <a:lnSpc>
                <a:spcPct val="115000"/>
              </a:lnSpc>
              <a:spcBef>
                <a:spcPts val="1000"/>
              </a:spcBef>
              <a:spcAft>
                <a:spcPts val="0"/>
              </a:spcAft>
              <a:buSzPts val="1100"/>
              <a:buChar char="■"/>
              <a:defRPr sz="1100"/>
            </a:lvl3pPr>
            <a:lvl4pPr marL="1828800" lvl="3" indent="-298450" rtl="0">
              <a:lnSpc>
                <a:spcPct val="115000"/>
              </a:lnSpc>
              <a:spcBef>
                <a:spcPts val="1000"/>
              </a:spcBef>
              <a:spcAft>
                <a:spcPts val="0"/>
              </a:spcAft>
              <a:buSzPts val="1100"/>
              <a:buChar char="●"/>
              <a:defRPr sz="1100"/>
            </a:lvl4pPr>
            <a:lvl5pPr marL="2286000" lvl="4" indent="-298450" rtl="0">
              <a:lnSpc>
                <a:spcPct val="115000"/>
              </a:lnSpc>
              <a:spcBef>
                <a:spcPts val="1000"/>
              </a:spcBef>
              <a:spcAft>
                <a:spcPts val="0"/>
              </a:spcAft>
              <a:buSzPts val="1100"/>
              <a:buChar char="○"/>
              <a:defRPr sz="1100"/>
            </a:lvl5pPr>
            <a:lvl6pPr marL="2743200" lvl="5" indent="-298450" rtl="0">
              <a:lnSpc>
                <a:spcPct val="115000"/>
              </a:lnSpc>
              <a:spcBef>
                <a:spcPts val="1000"/>
              </a:spcBef>
              <a:spcAft>
                <a:spcPts val="0"/>
              </a:spcAft>
              <a:buSzPts val="1100"/>
              <a:buChar char="■"/>
              <a:defRPr sz="1100"/>
            </a:lvl6pPr>
            <a:lvl7pPr marL="3200400" lvl="6" indent="-298450" rtl="0">
              <a:lnSpc>
                <a:spcPct val="115000"/>
              </a:lnSpc>
              <a:spcBef>
                <a:spcPts val="1000"/>
              </a:spcBef>
              <a:spcAft>
                <a:spcPts val="0"/>
              </a:spcAft>
              <a:buSzPts val="1100"/>
              <a:buChar char="●"/>
              <a:defRPr sz="1100"/>
            </a:lvl7pPr>
            <a:lvl8pPr marL="3657600" lvl="7" indent="-298450" rtl="0">
              <a:lnSpc>
                <a:spcPct val="115000"/>
              </a:lnSpc>
              <a:spcBef>
                <a:spcPts val="1000"/>
              </a:spcBef>
              <a:spcAft>
                <a:spcPts val="0"/>
              </a:spcAft>
              <a:buSzPts val="1100"/>
              <a:buChar char="○"/>
              <a:defRPr sz="1100"/>
            </a:lvl8pPr>
            <a:lvl9pPr marL="4114800" lvl="8" indent="-298450" rtl="0">
              <a:lnSpc>
                <a:spcPct val="115000"/>
              </a:lnSpc>
              <a:spcBef>
                <a:spcPts val="1000"/>
              </a:spcBef>
              <a:spcAft>
                <a:spcPts val="1000"/>
              </a:spcAft>
              <a:buSzPts val="1100"/>
              <a:buChar char="■"/>
              <a:defRPr sz="1100"/>
            </a:lvl9pPr>
          </a:lstStyle>
          <a:p>
            <a:endParaRPr/>
          </a:p>
        </p:txBody>
      </p:sp>
      <p:sp>
        <p:nvSpPr>
          <p:cNvPr id="76" name="Google Shape;76;p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algn="ctr" rtl="0">
              <a:buNone/>
              <a:defRPr b="1">
                <a:solidFill>
                  <a:schemeClr val="dk2"/>
                </a:solidFill>
              </a:defRPr>
            </a:lvl1pPr>
            <a:lvl2pPr lvl="1" algn="ctr" rtl="0">
              <a:buNone/>
              <a:defRPr b="1">
                <a:solidFill>
                  <a:schemeClr val="dk2"/>
                </a:solidFill>
              </a:defRPr>
            </a:lvl2pPr>
            <a:lvl3pPr lvl="2" algn="ctr" rtl="0">
              <a:buNone/>
              <a:defRPr b="1">
                <a:solidFill>
                  <a:schemeClr val="dk2"/>
                </a:solidFill>
              </a:defRPr>
            </a:lvl3pPr>
            <a:lvl4pPr lvl="3" algn="ctr" rtl="0">
              <a:buNone/>
              <a:defRPr b="1">
                <a:solidFill>
                  <a:schemeClr val="dk2"/>
                </a:solidFill>
              </a:defRPr>
            </a:lvl4pPr>
            <a:lvl5pPr lvl="4" algn="ctr" rtl="0">
              <a:buNone/>
              <a:defRPr b="1">
                <a:solidFill>
                  <a:schemeClr val="dk2"/>
                </a:solidFill>
              </a:defRPr>
            </a:lvl5pPr>
            <a:lvl6pPr lvl="5" algn="ctr" rtl="0">
              <a:buNone/>
              <a:defRPr b="1">
                <a:solidFill>
                  <a:schemeClr val="dk2"/>
                </a:solidFill>
              </a:defRPr>
            </a:lvl6pPr>
            <a:lvl7pPr lvl="6" algn="ctr" rtl="0">
              <a:buNone/>
              <a:defRPr b="1">
                <a:solidFill>
                  <a:schemeClr val="dk2"/>
                </a:solidFill>
              </a:defRPr>
            </a:lvl7pPr>
            <a:lvl8pPr lvl="7" algn="ctr" rtl="0">
              <a:buNone/>
              <a:defRPr b="1">
                <a:solidFill>
                  <a:schemeClr val="dk2"/>
                </a:solidFill>
              </a:defRPr>
            </a:lvl8pPr>
            <a:lvl9pPr lvl="8" algn="ctr" rtl="0">
              <a:buNone/>
              <a:defRPr b="1">
                <a:solidFill>
                  <a:schemeClr val="dk2"/>
                </a:solidFill>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sp>
        <p:nvSpPr>
          <p:cNvPr id="77" name="Google Shape;77;p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a:bodyPr>
          <a:lstStyle>
            <a:lvl1pPr lvl="0" rtl="0">
              <a:lnSpc>
                <a:spcPct val="100000"/>
              </a:lnSpc>
              <a:spcBef>
                <a:spcPts val="0"/>
              </a:spcBef>
              <a:spcAft>
                <a:spcPts val="0"/>
              </a:spcAft>
              <a:buSzPts val="1000"/>
              <a:buFont typeface="Montserrat Medium"/>
              <a:buNone/>
              <a:defRPr sz="1000">
                <a:solidFill>
                  <a:schemeClr val="dk2"/>
                </a:solidFill>
                <a:latin typeface="Montserrat Medium"/>
                <a:ea typeface="Montserrat Medium"/>
                <a:cs typeface="Montserrat Medium"/>
                <a:sym typeface="Montserrat Medium"/>
              </a:defRPr>
            </a:lvl1pPr>
            <a:lvl2pPr lvl="1" rtl="0">
              <a:spcBef>
                <a:spcPts val="1000"/>
              </a:spcBef>
              <a:spcAft>
                <a:spcPts val="0"/>
              </a:spcAft>
              <a:buSzPts val="1200"/>
              <a:buNone/>
              <a:defRPr/>
            </a:lvl2pPr>
            <a:lvl3pPr lvl="2" rtl="0">
              <a:spcBef>
                <a:spcPts val="1000"/>
              </a:spcBef>
              <a:spcAft>
                <a:spcPts val="0"/>
              </a:spcAft>
              <a:buSzPts val="1200"/>
              <a:buNone/>
              <a:defRPr/>
            </a:lvl3pPr>
            <a:lvl4pPr lvl="3" rtl="0">
              <a:spcBef>
                <a:spcPts val="1000"/>
              </a:spcBef>
              <a:spcAft>
                <a:spcPts val="0"/>
              </a:spcAft>
              <a:buSzPts val="1200"/>
              <a:buNone/>
              <a:defRPr/>
            </a:lvl4pPr>
            <a:lvl5pPr lvl="4" rtl="0">
              <a:spcBef>
                <a:spcPts val="1000"/>
              </a:spcBef>
              <a:spcAft>
                <a:spcPts val="0"/>
              </a:spcAft>
              <a:buSzPts val="1200"/>
              <a:buNone/>
              <a:defRPr/>
            </a:lvl5pPr>
            <a:lvl6pPr lvl="5" rtl="0">
              <a:spcBef>
                <a:spcPts val="1000"/>
              </a:spcBef>
              <a:spcAft>
                <a:spcPts val="0"/>
              </a:spcAft>
              <a:buSzPts val="1200"/>
              <a:buNone/>
              <a:defRPr/>
            </a:lvl6pPr>
            <a:lvl7pPr lvl="6" rtl="0">
              <a:spcBef>
                <a:spcPts val="1000"/>
              </a:spcBef>
              <a:spcAft>
                <a:spcPts val="0"/>
              </a:spcAft>
              <a:buSzPts val="1200"/>
              <a:buNone/>
              <a:defRPr/>
            </a:lvl7pPr>
            <a:lvl8pPr lvl="7" rtl="0">
              <a:spcBef>
                <a:spcPts val="1000"/>
              </a:spcBef>
              <a:spcAft>
                <a:spcPts val="0"/>
              </a:spcAft>
              <a:buSzPts val="1200"/>
              <a:buNone/>
              <a:defRPr/>
            </a:lvl8pPr>
            <a:lvl9pPr lvl="8" rtl="0">
              <a:spcBef>
                <a:spcPts val="1000"/>
              </a:spcBef>
              <a:spcAft>
                <a:spcPts val="1000"/>
              </a:spcAft>
              <a:buSzPts val="1200"/>
              <a:buNone/>
              <a:defRPr/>
            </a:lvl9pPr>
          </a:lstStyle>
          <a:p>
            <a:endParaRPr/>
          </a:p>
        </p:txBody>
      </p:sp>
      <p:grpSp>
        <p:nvGrpSpPr>
          <p:cNvPr id="78" name="Google Shape;78;p7"/>
          <p:cNvGrpSpPr/>
          <p:nvPr/>
        </p:nvGrpSpPr>
        <p:grpSpPr>
          <a:xfrm>
            <a:off x="949900" y="4433254"/>
            <a:ext cx="793100" cy="710317"/>
            <a:chOff x="949900" y="-1"/>
            <a:chExt cx="793100" cy="5143500"/>
          </a:xfrm>
        </p:grpSpPr>
        <p:grpSp>
          <p:nvGrpSpPr>
            <p:cNvPr id="79" name="Google Shape;79;p7"/>
            <p:cNvGrpSpPr/>
            <p:nvPr/>
          </p:nvGrpSpPr>
          <p:grpSpPr>
            <a:xfrm>
              <a:off x="949900" y="-1"/>
              <a:ext cx="672100" cy="5143489"/>
              <a:chOff x="4248788" y="148800"/>
              <a:chExt cx="672100" cy="5150700"/>
            </a:xfrm>
          </p:grpSpPr>
          <p:cxnSp>
            <p:nvCxnSpPr>
              <p:cNvPr id="80" name="Google Shape;80;p7"/>
              <p:cNvCxnSpPr/>
              <p:nvPr/>
            </p:nvCxnSpPr>
            <p:spPr>
              <a:xfrm>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81" name="Google Shape;81;p7"/>
              <p:cNvCxnSpPr/>
              <p:nvPr/>
            </p:nvCxnSpPr>
            <p:spPr>
              <a:xfrm>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82" name="Google Shape;82;p7"/>
              <p:cNvCxnSpPr/>
              <p:nvPr/>
            </p:nvCxnSpPr>
            <p:spPr>
              <a:xfrm>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83" name="Google Shape;83;p7"/>
              <p:cNvCxnSpPr/>
              <p:nvPr/>
            </p:nvCxnSpPr>
            <p:spPr>
              <a:xfrm>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84" name="Google Shape;84;p7"/>
              <p:cNvCxnSpPr/>
              <p:nvPr/>
            </p:nvCxnSpPr>
            <p:spPr>
              <a:xfrm>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85" name="Google Shape;85;p7"/>
              <p:cNvCxnSpPr/>
              <p:nvPr/>
            </p:nvCxnSpPr>
            <p:spPr>
              <a:xfrm>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86" name="Google Shape;86;p7"/>
              <p:cNvCxnSpPr/>
              <p:nvPr/>
            </p:nvCxnSpPr>
            <p:spPr>
              <a:xfrm>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87" name="Google Shape;87;p7"/>
            <p:cNvCxnSpPr/>
            <p:nvPr/>
          </p:nvCxnSpPr>
          <p:spPr>
            <a:xfrm>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m grande">
  <p:cSld name="CUSTOM_1_1_1">
    <p:spTree>
      <p:nvGrpSpPr>
        <p:cNvPr id="1" name="Shape 88"/>
        <p:cNvGrpSpPr/>
        <p:nvPr/>
      </p:nvGrpSpPr>
      <p:grpSpPr>
        <a:xfrm>
          <a:off x="0" y="0"/>
          <a:ext cx="0" cy="0"/>
          <a:chOff x="0" y="0"/>
          <a:chExt cx="0" cy="0"/>
        </a:xfrm>
      </p:grpSpPr>
      <p:sp>
        <p:nvSpPr>
          <p:cNvPr id="89" name="Google Shape;89;p8"/>
          <p:cNvSpPr>
            <a:spLocks noGrp="1"/>
          </p:cNvSpPr>
          <p:nvPr>
            <p:ph type="pic" idx="2"/>
          </p:nvPr>
        </p:nvSpPr>
        <p:spPr>
          <a:xfrm>
            <a:off x="-100" y="525"/>
            <a:ext cx="9144000" cy="4200900"/>
          </a:xfrm>
          <a:prstGeom prst="rect">
            <a:avLst/>
          </a:prstGeom>
          <a:noFill/>
          <a:ln>
            <a:noFill/>
          </a:ln>
        </p:spPr>
      </p:sp>
      <p:sp>
        <p:nvSpPr>
          <p:cNvPr id="90" name="Google Shape;90;p8"/>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sp>
        <p:nvSpPr>
          <p:cNvPr id="91" name="Google Shape;91;p8"/>
          <p:cNvSpPr txBox="1">
            <a:spLocks noGrp="1"/>
          </p:cNvSpPr>
          <p:nvPr>
            <p:ph type="subTitle" idx="1"/>
          </p:nvPr>
        </p:nvSpPr>
        <p:spPr>
          <a:xfrm>
            <a:off x="1881200" y="4433100"/>
            <a:ext cx="1612500" cy="602400"/>
          </a:xfrm>
          <a:prstGeom prst="rect">
            <a:avLst/>
          </a:prstGeom>
        </p:spPr>
        <p:txBody>
          <a:bodyPr spcFirstLastPara="1" wrap="square" lIns="0" tIns="0" rIns="0" bIns="91425" anchor="t" anchorCtr="0">
            <a:normAutofit/>
          </a:bodyPr>
          <a:lstStyle>
            <a:lvl1pPr lvl="0" rtl="0">
              <a:lnSpc>
                <a:spcPct val="100000"/>
              </a:lnSpc>
              <a:spcBef>
                <a:spcPts val="0"/>
              </a:spcBef>
              <a:spcAft>
                <a:spcPts val="0"/>
              </a:spcAft>
              <a:buSzPts val="1000"/>
              <a:buFont typeface="Montserrat Medium"/>
              <a:buNone/>
              <a:defRPr sz="1000">
                <a:solidFill>
                  <a:schemeClr val="dk2"/>
                </a:solidFill>
                <a:latin typeface="Montserrat Medium"/>
                <a:ea typeface="Montserrat Medium"/>
                <a:cs typeface="Montserrat Medium"/>
                <a:sym typeface="Montserrat Medium"/>
              </a:defRPr>
            </a:lvl1pPr>
            <a:lvl2pPr lvl="1" rtl="0">
              <a:spcBef>
                <a:spcPts val="1000"/>
              </a:spcBef>
              <a:spcAft>
                <a:spcPts val="0"/>
              </a:spcAft>
              <a:buSzPts val="1200"/>
              <a:buNone/>
              <a:defRPr/>
            </a:lvl2pPr>
            <a:lvl3pPr lvl="2" rtl="0">
              <a:spcBef>
                <a:spcPts val="1000"/>
              </a:spcBef>
              <a:spcAft>
                <a:spcPts val="0"/>
              </a:spcAft>
              <a:buSzPts val="1200"/>
              <a:buNone/>
              <a:defRPr/>
            </a:lvl3pPr>
            <a:lvl4pPr lvl="3" rtl="0">
              <a:spcBef>
                <a:spcPts val="1000"/>
              </a:spcBef>
              <a:spcAft>
                <a:spcPts val="0"/>
              </a:spcAft>
              <a:buSzPts val="1200"/>
              <a:buNone/>
              <a:defRPr/>
            </a:lvl4pPr>
            <a:lvl5pPr lvl="4" rtl="0">
              <a:spcBef>
                <a:spcPts val="1000"/>
              </a:spcBef>
              <a:spcAft>
                <a:spcPts val="0"/>
              </a:spcAft>
              <a:buSzPts val="1200"/>
              <a:buNone/>
              <a:defRPr/>
            </a:lvl5pPr>
            <a:lvl6pPr lvl="5" rtl="0">
              <a:spcBef>
                <a:spcPts val="1000"/>
              </a:spcBef>
              <a:spcAft>
                <a:spcPts val="0"/>
              </a:spcAft>
              <a:buSzPts val="1200"/>
              <a:buNone/>
              <a:defRPr/>
            </a:lvl6pPr>
            <a:lvl7pPr lvl="6" rtl="0">
              <a:spcBef>
                <a:spcPts val="1000"/>
              </a:spcBef>
              <a:spcAft>
                <a:spcPts val="0"/>
              </a:spcAft>
              <a:buSzPts val="1200"/>
              <a:buNone/>
              <a:defRPr/>
            </a:lvl7pPr>
            <a:lvl8pPr lvl="7" rtl="0">
              <a:spcBef>
                <a:spcPts val="1000"/>
              </a:spcBef>
              <a:spcAft>
                <a:spcPts val="0"/>
              </a:spcAft>
              <a:buSzPts val="1200"/>
              <a:buNone/>
              <a:defRPr/>
            </a:lvl8pPr>
            <a:lvl9pPr lvl="8" rtl="0">
              <a:spcBef>
                <a:spcPts val="1000"/>
              </a:spcBef>
              <a:spcAft>
                <a:spcPts val="1000"/>
              </a:spcAft>
              <a:buSzPts val="1200"/>
              <a:buNone/>
              <a:defRPr/>
            </a:lvl9pPr>
          </a:lstStyle>
          <a:p>
            <a:endParaRPr/>
          </a:p>
        </p:txBody>
      </p:sp>
      <p:grpSp>
        <p:nvGrpSpPr>
          <p:cNvPr id="92" name="Google Shape;92;p8"/>
          <p:cNvGrpSpPr/>
          <p:nvPr/>
        </p:nvGrpSpPr>
        <p:grpSpPr>
          <a:xfrm>
            <a:off x="949900" y="4433254"/>
            <a:ext cx="793100" cy="710317"/>
            <a:chOff x="949900" y="-1"/>
            <a:chExt cx="793100" cy="5143500"/>
          </a:xfrm>
        </p:grpSpPr>
        <p:grpSp>
          <p:nvGrpSpPr>
            <p:cNvPr id="93" name="Google Shape;93;p8"/>
            <p:cNvGrpSpPr/>
            <p:nvPr/>
          </p:nvGrpSpPr>
          <p:grpSpPr>
            <a:xfrm>
              <a:off x="949900" y="-1"/>
              <a:ext cx="672100" cy="5143489"/>
              <a:chOff x="4248788" y="148800"/>
              <a:chExt cx="672100" cy="5150700"/>
            </a:xfrm>
          </p:grpSpPr>
          <p:cxnSp>
            <p:nvCxnSpPr>
              <p:cNvPr id="94" name="Google Shape;94;p8"/>
              <p:cNvCxnSpPr/>
              <p:nvPr/>
            </p:nvCxnSpPr>
            <p:spPr>
              <a:xfrm>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95" name="Google Shape;95;p8"/>
              <p:cNvCxnSpPr/>
              <p:nvPr/>
            </p:nvCxnSpPr>
            <p:spPr>
              <a:xfrm>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96" name="Google Shape;96;p8"/>
              <p:cNvCxnSpPr/>
              <p:nvPr/>
            </p:nvCxnSpPr>
            <p:spPr>
              <a:xfrm>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97" name="Google Shape;97;p8"/>
              <p:cNvCxnSpPr/>
              <p:nvPr/>
            </p:nvCxnSpPr>
            <p:spPr>
              <a:xfrm>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98" name="Google Shape;98;p8"/>
              <p:cNvCxnSpPr/>
              <p:nvPr/>
            </p:nvCxnSpPr>
            <p:spPr>
              <a:xfrm>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99" name="Google Shape;99;p8"/>
              <p:cNvCxnSpPr/>
              <p:nvPr/>
            </p:nvCxnSpPr>
            <p:spPr>
              <a:xfrm>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100" name="Google Shape;100;p8"/>
              <p:cNvCxnSpPr/>
              <p:nvPr/>
            </p:nvCxnSpPr>
            <p:spPr>
              <a:xfrm>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101" name="Google Shape;101;p8"/>
            <p:cNvCxnSpPr/>
            <p:nvPr/>
          </p:nvCxnSpPr>
          <p:spPr>
            <a:xfrm>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aleria - Duas imagens">
  <p:cSld name="CUSTOM_1_1_1_1">
    <p:spTree>
      <p:nvGrpSpPr>
        <p:cNvPr id="1" name="Shape 102"/>
        <p:cNvGrpSpPr/>
        <p:nvPr/>
      </p:nvGrpSpPr>
      <p:grpSpPr>
        <a:xfrm>
          <a:off x="0" y="0"/>
          <a:ext cx="0" cy="0"/>
          <a:chOff x="0" y="0"/>
          <a:chExt cx="0" cy="0"/>
        </a:xfrm>
      </p:grpSpPr>
      <p:sp>
        <p:nvSpPr>
          <p:cNvPr id="103" name="Google Shape;103;p9"/>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sp>
        <p:nvSpPr>
          <p:cNvPr id="104" name="Google Shape;104;p9"/>
          <p:cNvSpPr>
            <a:spLocks noGrp="1"/>
          </p:cNvSpPr>
          <p:nvPr>
            <p:ph type="pic" idx="2"/>
          </p:nvPr>
        </p:nvSpPr>
        <p:spPr>
          <a:xfrm>
            <a:off x="-15200" y="525"/>
            <a:ext cx="4550400" cy="4200900"/>
          </a:xfrm>
          <a:prstGeom prst="rect">
            <a:avLst/>
          </a:prstGeom>
          <a:noFill/>
          <a:ln>
            <a:noFill/>
          </a:ln>
        </p:spPr>
      </p:sp>
      <p:sp>
        <p:nvSpPr>
          <p:cNvPr id="105" name="Google Shape;105;p9"/>
          <p:cNvSpPr>
            <a:spLocks noGrp="1"/>
          </p:cNvSpPr>
          <p:nvPr>
            <p:ph type="pic" idx="3"/>
          </p:nvPr>
        </p:nvSpPr>
        <p:spPr>
          <a:xfrm>
            <a:off x="4593600" y="525"/>
            <a:ext cx="4550400" cy="4200900"/>
          </a:xfrm>
          <a:prstGeom prst="rect">
            <a:avLst/>
          </a:prstGeom>
          <a:noFill/>
          <a:ln>
            <a:noFill/>
          </a:ln>
        </p:spPr>
      </p:sp>
      <p:sp>
        <p:nvSpPr>
          <p:cNvPr id="106" name="Google Shape;106;p9"/>
          <p:cNvSpPr txBox="1">
            <a:spLocks noGrp="1"/>
          </p:cNvSpPr>
          <p:nvPr>
            <p:ph type="subTitle" idx="1"/>
          </p:nvPr>
        </p:nvSpPr>
        <p:spPr>
          <a:xfrm>
            <a:off x="1881200" y="4433100"/>
            <a:ext cx="1612500" cy="480300"/>
          </a:xfrm>
          <a:prstGeom prst="rect">
            <a:avLst/>
          </a:prstGeom>
        </p:spPr>
        <p:txBody>
          <a:bodyPr spcFirstLastPara="1" wrap="square" lIns="0" tIns="0" rIns="0" bIns="91425" anchor="t" anchorCtr="0">
            <a:normAutofit/>
          </a:bodyPr>
          <a:lstStyle>
            <a:lvl1pPr lvl="0" rtl="0">
              <a:lnSpc>
                <a:spcPct val="100000"/>
              </a:lnSpc>
              <a:spcBef>
                <a:spcPts val="0"/>
              </a:spcBef>
              <a:spcAft>
                <a:spcPts val="0"/>
              </a:spcAft>
              <a:buSzPts val="1000"/>
              <a:buFont typeface="Montserrat Medium"/>
              <a:buNone/>
              <a:defRPr sz="1000">
                <a:solidFill>
                  <a:schemeClr val="dk2"/>
                </a:solidFill>
                <a:latin typeface="Montserrat Medium"/>
                <a:ea typeface="Montserrat Medium"/>
                <a:cs typeface="Montserrat Medium"/>
                <a:sym typeface="Montserrat Medium"/>
              </a:defRPr>
            </a:lvl1pPr>
            <a:lvl2pPr lvl="1" rtl="0">
              <a:spcBef>
                <a:spcPts val="1000"/>
              </a:spcBef>
              <a:spcAft>
                <a:spcPts val="0"/>
              </a:spcAft>
              <a:buSzPts val="1200"/>
              <a:buNone/>
              <a:defRPr/>
            </a:lvl2pPr>
            <a:lvl3pPr lvl="2" rtl="0">
              <a:spcBef>
                <a:spcPts val="1000"/>
              </a:spcBef>
              <a:spcAft>
                <a:spcPts val="0"/>
              </a:spcAft>
              <a:buSzPts val="1200"/>
              <a:buNone/>
              <a:defRPr/>
            </a:lvl3pPr>
            <a:lvl4pPr lvl="3" rtl="0">
              <a:spcBef>
                <a:spcPts val="1000"/>
              </a:spcBef>
              <a:spcAft>
                <a:spcPts val="0"/>
              </a:spcAft>
              <a:buSzPts val="1200"/>
              <a:buNone/>
              <a:defRPr/>
            </a:lvl4pPr>
            <a:lvl5pPr lvl="4" rtl="0">
              <a:spcBef>
                <a:spcPts val="1000"/>
              </a:spcBef>
              <a:spcAft>
                <a:spcPts val="0"/>
              </a:spcAft>
              <a:buSzPts val="1200"/>
              <a:buNone/>
              <a:defRPr/>
            </a:lvl5pPr>
            <a:lvl6pPr lvl="5" rtl="0">
              <a:spcBef>
                <a:spcPts val="1000"/>
              </a:spcBef>
              <a:spcAft>
                <a:spcPts val="0"/>
              </a:spcAft>
              <a:buSzPts val="1200"/>
              <a:buNone/>
              <a:defRPr/>
            </a:lvl6pPr>
            <a:lvl7pPr lvl="6" rtl="0">
              <a:spcBef>
                <a:spcPts val="1000"/>
              </a:spcBef>
              <a:spcAft>
                <a:spcPts val="0"/>
              </a:spcAft>
              <a:buSzPts val="1200"/>
              <a:buNone/>
              <a:defRPr/>
            </a:lvl7pPr>
            <a:lvl8pPr lvl="7" rtl="0">
              <a:spcBef>
                <a:spcPts val="1000"/>
              </a:spcBef>
              <a:spcAft>
                <a:spcPts val="0"/>
              </a:spcAft>
              <a:buSzPts val="1200"/>
              <a:buNone/>
              <a:defRPr/>
            </a:lvl8pPr>
            <a:lvl9pPr lvl="8" rtl="0">
              <a:spcBef>
                <a:spcPts val="1000"/>
              </a:spcBef>
              <a:spcAft>
                <a:spcPts val="1000"/>
              </a:spcAft>
              <a:buSzPts val="1200"/>
              <a:buNone/>
              <a:defRPr/>
            </a:lvl9pPr>
          </a:lstStyle>
          <a:p>
            <a:endParaRPr/>
          </a:p>
        </p:txBody>
      </p:sp>
      <p:sp>
        <p:nvSpPr>
          <p:cNvPr id="107" name="Google Shape;107;p9"/>
          <p:cNvSpPr txBox="1">
            <a:spLocks noGrp="1"/>
          </p:cNvSpPr>
          <p:nvPr>
            <p:ph type="subTitle" idx="4"/>
          </p:nvPr>
        </p:nvSpPr>
        <p:spPr>
          <a:xfrm>
            <a:off x="3629975" y="4433100"/>
            <a:ext cx="1612500" cy="480300"/>
          </a:xfrm>
          <a:prstGeom prst="rect">
            <a:avLst/>
          </a:prstGeom>
        </p:spPr>
        <p:txBody>
          <a:bodyPr spcFirstLastPara="1" wrap="square" lIns="0" tIns="0" rIns="0" bIns="91425" anchor="t" anchorCtr="0">
            <a:normAutofit/>
          </a:bodyPr>
          <a:lstStyle>
            <a:lvl1pPr lvl="0" rtl="0">
              <a:lnSpc>
                <a:spcPct val="100000"/>
              </a:lnSpc>
              <a:spcBef>
                <a:spcPts val="0"/>
              </a:spcBef>
              <a:spcAft>
                <a:spcPts val="0"/>
              </a:spcAft>
              <a:buSzPts val="1000"/>
              <a:buFont typeface="Montserrat Medium"/>
              <a:buNone/>
              <a:defRPr sz="1000">
                <a:solidFill>
                  <a:schemeClr val="dk2"/>
                </a:solidFill>
                <a:latin typeface="Montserrat Medium"/>
                <a:ea typeface="Montserrat Medium"/>
                <a:cs typeface="Montserrat Medium"/>
                <a:sym typeface="Montserrat Medium"/>
              </a:defRPr>
            </a:lvl1pPr>
            <a:lvl2pPr lvl="1" rtl="0">
              <a:spcBef>
                <a:spcPts val="1000"/>
              </a:spcBef>
              <a:spcAft>
                <a:spcPts val="0"/>
              </a:spcAft>
              <a:buSzPts val="1200"/>
              <a:buNone/>
              <a:defRPr/>
            </a:lvl2pPr>
            <a:lvl3pPr lvl="2" rtl="0">
              <a:spcBef>
                <a:spcPts val="1000"/>
              </a:spcBef>
              <a:spcAft>
                <a:spcPts val="0"/>
              </a:spcAft>
              <a:buSzPts val="1200"/>
              <a:buNone/>
              <a:defRPr/>
            </a:lvl3pPr>
            <a:lvl4pPr lvl="3" rtl="0">
              <a:spcBef>
                <a:spcPts val="1000"/>
              </a:spcBef>
              <a:spcAft>
                <a:spcPts val="0"/>
              </a:spcAft>
              <a:buSzPts val="1200"/>
              <a:buNone/>
              <a:defRPr/>
            </a:lvl4pPr>
            <a:lvl5pPr lvl="4" rtl="0">
              <a:spcBef>
                <a:spcPts val="1000"/>
              </a:spcBef>
              <a:spcAft>
                <a:spcPts val="0"/>
              </a:spcAft>
              <a:buSzPts val="1200"/>
              <a:buNone/>
              <a:defRPr/>
            </a:lvl5pPr>
            <a:lvl6pPr lvl="5" rtl="0">
              <a:spcBef>
                <a:spcPts val="1000"/>
              </a:spcBef>
              <a:spcAft>
                <a:spcPts val="0"/>
              </a:spcAft>
              <a:buSzPts val="1200"/>
              <a:buNone/>
              <a:defRPr/>
            </a:lvl6pPr>
            <a:lvl7pPr lvl="6" rtl="0">
              <a:spcBef>
                <a:spcPts val="1000"/>
              </a:spcBef>
              <a:spcAft>
                <a:spcPts val="0"/>
              </a:spcAft>
              <a:buSzPts val="1200"/>
              <a:buNone/>
              <a:defRPr/>
            </a:lvl7pPr>
            <a:lvl8pPr lvl="7" rtl="0">
              <a:spcBef>
                <a:spcPts val="1000"/>
              </a:spcBef>
              <a:spcAft>
                <a:spcPts val="0"/>
              </a:spcAft>
              <a:buSzPts val="1200"/>
              <a:buNone/>
              <a:defRPr/>
            </a:lvl8pPr>
            <a:lvl9pPr lvl="8" rtl="0">
              <a:spcBef>
                <a:spcPts val="1000"/>
              </a:spcBef>
              <a:spcAft>
                <a:spcPts val="1000"/>
              </a:spcAft>
              <a:buSzPts val="1200"/>
              <a:buNone/>
              <a:defRPr/>
            </a:lvl9pPr>
          </a:lstStyle>
          <a:p>
            <a:endParaRPr/>
          </a:p>
        </p:txBody>
      </p:sp>
      <p:grpSp>
        <p:nvGrpSpPr>
          <p:cNvPr id="108" name="Google Shape;108;p9"/>
          <p:cNvGrpSpPr/>
          <p:nvPr/>
        </p:nvGrpSpPr>
        <p:grpSpPr>
          <a:xfrm>
            <a:off x="949900" y="4433254"/>
            <a:ext cx="793100" cy="710317"/>
            <a:chOff x="949900" y="-1"/>
            <a:chExt cx="793100" cy="5143500"/>
          </a:xfrm>
        </p:grpSpPr>
        <p:grpSp>
          <p:nvGrpSpPr>
            <p:cNvPr id="109" name="Google Shape;109;p9"/>
            <p:cNvGrpSpPr/>
            <p:nvPr/>
          </p:nvGrpSpPr>
          <p:grpSpPr>
            <a:xfrm>
              <a:off x="949900" y="-1"/>
              <a:ext cx="672100" cy="5143489"/>
              <a:chOff x="4248788" y="148800"/>
              <a:chExt cx="672100" cy="5150700"/>
            </a:xfrm>
          </p:grpSpPr>
          <p:cxnSp>
            <p:nvCxnSpPr>
              <p:cNvPr id="110" name="Google Shape;110;p9"/>
              <p:cNvCxnSpPr/>
              <p:nvPr/>
            </p:nvCxnSpPr>
            <p:spPr>
              <a:xfrm>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111" name="Google Shape;111;p9"/>
              <p:cNvCxnSpPr/>
              <p:nvPr/>
            </p:nvCxnSpPr>
            <p:spPr>
              <a:xfrm>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112" name="Google Shape;112;p9"/>
              <p:cNvCxnSpPr/>
              <p:nvPr/>
            </p:nvCxnSpPr>
            <p:spPr>
              <a:xfrm>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113" name="Google Shape;113;p9"/>
              <p:cNvCxnSpPr/>
              <p:nvPr/>
            </p:nvCxnSpPr>
            <p:spPr>
              <a:xfrm>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114" name="Google Shape;114;p9"/>
              <p:cNvCxnSpPr/>
              <p:nvPr/>
            </p:nvCxnSpPr>
            <p:spPr>
              <a:xfrm>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115" name="Google Shape;115;p9"/>
              <p:cNvCxnSpPr/>
              <p:nvPr/>
            </p:nvCxnSpPr>
            <p:spPr>
              <a:xfrm>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116" name="Google Shape;116;p9"/>
              <p:cNvCxnSpPr/>
              <p:nvPr/>
            </p:nvCxnSpPr>
            <p:spPr>
              <a:xfrm>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117" name="Google Shape;117;p9"/>
            <p:cNvCxnSpPr/>
            <p:nvPr/>
          </p:nvCxnSpPr>
          <p:spPr>
            <a:xfrm>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rase destaque">
  <p:cSld name="CUSTOM_3">
    <p:spTree>
      <p:nvGrpSpPr>
        <p:cNvPr id="1" name="Shape 118"/>
        <p:cNvGrpSpPr/>
        <p:nvPr/>
      </p:nvGrpSpPr>
      <p:grpSpPr>
        <a:xfrm>
          <a:off x="0" y="0"/>
          <a:ext cx="0" cy="0"/>
          <a:chOff x="0" y="0"/>
          <a:chExt cx="0" cy="0"/>
        </a:xfrm>
      </p:grpSpPr>
      <p:grpSp>
        <p:nvGrpSpPr>
          <p:cNvPr id="119" name="Google Shape;119;p10"/>
          <p:cNvGrpSpPr/>
          <p:nvPr/>
        </p:nvGrpSpPr>
        <p:grpSpPr>
          <a:xfrm>
            <a:off x="949900" y="-1"/>
            <a:ext cx="793100" cy="5143500"/>
            <a:chOff x="949900" y="-1"/>
            <a:chExt cx="793100" cy="5143500"/>
          </a:xfrm>
        </p:grpSpPr>
        <p:grpSp>
          <p:nvGrpSpPr>
            <p:cNvPr id="120" name="Google Shape;120;p10"/>
            <p:cNvGrpSpPr/>
            <p:nvPr/>
          </p:nvGrpSpPr>
          <p:grpSpPr>
            <a:xfrm>
              <a:off x="949900" y="-1"/>
              <a:ext cx="672100" cy="5143489"/>
              <a:chOff x="4248788" y="148800"/>
              <a:chExt cx="672100" cy="5150700"/>
            </a:xfrm>
          </p:grpSpPr>
          <p:cxnSp>
            <p:nvCxnSpPr>
              <p:cNvPr id="121" name="Google Shape;121;p10"/>
              <p:cNvCxnSpPr/>
              <p:nvPr/>
            </p:nvCxnSpPr>
            <p:spPr>
              <a:xfrm>
                <a:off x="4248788" y="148800"/>
                <a:ext cx="0" cy="5150700"/>
              </a:xfrm>
              <a:prstGeom prst="straightConnector1">
                <a:avLst/>
              </a:prstGeom>
              <a:noFill/>
              <a:ln w="38100" cap="flat" cmpd="sng">
                <a:solidFill>
                  <a:schemeClr val="lt2"/>
                </a:solidFill>
                <a:prstDash val="solid"/>
                <a:round/>
                <a:headEnd type="none" w="med" len="med"/>
                <a:tailEnd type="none" w="med" len="med"/>
              </a:ln>
            </p:spPr>
          </p:cxnSp>
          <p:cxnSp>
            <p:nvCxnSpPr>
              <p:cNvPr id="122" name="Google Shape;122;p10"/>
              <p:cNvCxnSpPr/>
              <p:nvPr/>
            </p:nvCxnSpPr>
            <p:spPr>
              <a:xfrm>
                <a:off x="4584850" y="148800"/>
                <a:ext cx="0" cy="5150700"/>
              </a:xfrm>
              <a:prstGeom prst="straightConnector1">
                <a:avLst/>
              </a:prstGeom>
              <a:noFill/>
              <a:ln w="38100" cap="flat" cmpd="sng">
                <a:solidFill>
                  <a:schemeClr val="accent3"/>
                </a:solidFill>
                <a:prstDash val="solid"/>
                <a:round/>
                <a:headEnd type="none" w="med" len="med"/>
                <a:tailEnd type="none" w="med" len="med"/>
              </a:ln>
            </p:spPr>
          </p:cxnSp>
          <p:cxnSp>
            <p:nvCxnSpPr>
              <p:cNvPr id="123" name="Google Shape;123;p10"/>
              <p:cNvCxnSpPr/>
              <p:nvPr/>
            </p:nvCxnSpPr>
            <p:spPr>
              <a:xfrm>
                <a:off x="4920888" y="148800"/>
                <a:ext cx="0" cy="5150700"/>
              </a:xfrm>
              <a:prstGeom prst="straightConnector1">
                <a:avLst/>
              </a:prstGeom>
              <a:noFill/>
              <a:ln w="38100" cap="flat" cmpd="sng">
                <a:solidFill>
                  <a:schemeClr val="accent6"/>
                </a:solidFill>
                <a:prstDash val="solid"/>
                <a:round/>
                <a:headEnd type="none" w="med" len="med"/>
                <a:tailEnd type="none" w="med" len="med"/>
              </a:ln>
            </p:spPr>
          </p:cxnSp>
          <p:cxnSp>
            <p:nvCxnSpPr>
              <p:cNvPr id="124" name="Google Shape;124;p10"/>
              <p:cNvCxnSpPr/>
              <p:nvPr/>
            </p:nvCxnSpPr>
            <p:spPr>
              <a:xfrm>
                <a:off x="4470388" y="148800"/>
                <a:ext cx="0" cy="5150700"/>
              </a:xfrm>
              <a:prstGeom prst="straightConnector1">
                <a:avLst/>
              </a:prstGeom>
              <a:noFill/>
              <a:ln w="38100" cap="flat" cmpd="sng">
                <a:solidFill>
                  <a:schemeClr val="accent2"/>
                </a:solidFill>
                <a:prstDash val="solid"/>
                <a:round/>
                <a:headEnd type="none" w="med" len="med"/>
                <a:tailEnd type="none" w="med" len="med"/>
              </a:ln>
            </p:spPr>
          </p:cxnSp>
          <p:cxnSp>
            <p:nvCxnSpPr>
              <p:cNvPr id="125" name="Google Shape;125;p10"/>
              <p:cNvCxnSpPr/>
              <p:nvPr/>
            </p:nvCxnSpPr>
            <p:spPr>
              <a:xfrm>
                <a:off x="4806425" y="148800"/>
                <a:ext cx="0" cy="5150700"/>
              </a:xfrm>
              <a:prstGeom prst="straightConnector1">
                <a:avLst/>
              </a:prstGeom>
              <a:noFill/>
              <a:ln w="38100" cap="flat" cmpd="sng">
                <a:solidFill>
                  <a:schemeClr val="accent5"/>
                </a:solidFill>
                <a:prstDash val="solid"/>
                <a:round/>
                <a:headEnd type="none" w="med" len="med"/>
                <a:tailEnd type="none" w="med" len="med"/>
              </a:ln>
            </p:spPr>
          </p:cxnSp>
          <p:cxnSp>
            <p:nvCxnSpPr>
              <p:cNvPr id="126" name="Google Shape;126;p10"/>
              <p:cNvCxnSpPr/>
              <p:nvPr/>
            </p:nvCxnSpPr>
            <p:spPr>
              <a:xfrm>
                <a:off x="4691988" y="148800"/>
                <a:ext cx="0" cy="5150700"/>
              </a:xfrm>
              <a:prstGeom prst="straightConnector1">
                <a:avLst/>
              </a:prstGeom>
              <a:noFill/>
              <a:ln w="38100" cap="flat" cmpd="sng">
                <a:solidFill>
                  <a:schemeClr val="accent4"/>
                </a:solidFill>
                <a:prstDash val="solid"/>
                <a:round/>
                <a:headEnd type="none" w="med" len="med"/>
                <a:tailEnd type="none" w="med" len="med"/>
              </a:ln>
            </p:spPr>
          </p:cxnSp>
          <p:cxnSp>
            <p:nvCxnSpPr>
              <p:cNvPr id="127" name="Google Shape;127;p10"/>
              <p:cNvCxnSpPr/>
              <p:nvPr/>
            </p:nvCxnSpPr>
            <p:spPr>
              <a:xfrm>
                <a:off x="4355925" y="148800"/>
                <a:ext cx="0" cy="5150700"/>
              </a:xfrm>
              <a:prstGeom prst="straightConnector1">
                <a:avLst/>
              </a:prstGeom>
              <a:noFill/>
              <a:ln w="38100" cap="flat" cmpd="sng">
                <a:solidFill>
                  <a:schemeClr val="accent1"/>
                </a:solidFill>
                <a:prstDash val="solid"/>
                <a:round/>
                <a:headEnd type="none" w="med" len="med"/>
                <a:tailEnd type="none" w="med" len="med"/>
              </a:ln>
            </p:spPr>
          </p:cxnSp>
        </p:grpSp>
        <p:cxnSp>
          <p:nvCxnSpPr>
            <p:cNvPr id="128" name="Google Shape;128;p10"/>
            <p:cNvCxnSpPr/>
            <p:nvPr/>
          </p:nvCxnSpPr>
          <p:spPr>
            <a:xfrm>
              <a:off x="1743000" y="-1"/>
              <a:ext cx="0" cy="5143500"/>
            </a:xfrm>
            <a:prstGeom prst="straightConnector1">
              <a:avLst/>
            </a:prstGeom>
            <a:noFill/>
            <a:ln w="38100" cap="flat" cmpd="sng">
              <a:solidFill>
                <a:srgbClr val="FFBB33"/>
              </a:solidFill>
              <a:prstDash val="solid"/>
              <a:round/>
              <a:headEnd type="none" w="med" len="med"/>
              <a:tailEnd type="none" w="med" len="med"/>
            </a:ln>
          </p:spPr>
        </p:cxnSp>
      </p:grpSp>
      <p:sp>
        <p:nvSpPr>
          <p:cNvPr id="129" name="Google Shape;129;p10"/>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sp>
        <p:nvSpPr>
          <p:cNvPr id="130" name="Google Shape;130;p10"/>
          <p:cNvSpPr txBox="1">
            <a:spLocks noGrp="1"/>
          </p:cNvSpPr>
          <p:nvPr>
            <p:ph type="ctrTitle"/>
          </p:nvPr>
        </p:nvSpPr>
        <p:spPr>
          <a:xfrm>
            <a:off x="906050" y="1489675"/>
            <a:ext cx="7215300" cy="2301000"/>
          </a:xfrm>
          <a:prstGeom prst="rect">
            <a:avLst/>
          </a:prstGeom>
          <a:solidFill>
            <a:srgbClr val="FFFFFF"/>
          </a:solidFill>
        </p:spPr>
        <p:txBody>
          <a:bodyPr spcFirstLastPara="1" wrap="square" lIns="0" tIns="457200" rIns="457200" bIns="457200" anchor="ctr" anchorCtr="0">
            <a:spAutoFit/>
          </a:bodyPr>
          <a:lstStyle>
            <a:lvl1pPr lvl="0" rtl="0">
              <a:lnSpc>
                <a:spcPct val="115000"/>
              </a:lnSpc>
              <a:spcBef>
                <a:spcPts val="0"/>
              </a:spcBef>
              <a:spcAft>
                <a:spcPts val="0"/>
              </a:spcAft>
              <a:buSzPts val="3000"/>
              <a:buNone/>
              <a:defRPr sz="3000"/>
            </a:lvl1pPr>
            <a:lvl2pPr lvl="1" rtl="0">
              <a:lnSpc>
                <a:spcPct val="115000"/>
              </a:lnSpc>
              <a:spcBef>
                <a:spcPts val="0"/>
              </a:spcBef>
              <a:spcAft>
                <a:spcPts val="0"/>
              </a:spcAft>
              <a:buClr>
                <a:schemeClr val="lt1"/>
              </a:buClr>
              <a:buSzPts val="3000"/>
              <a:buNone/>
              <a:defRPr sz="3000">
                <a:solidFill>
                  <a:schemeClr val="lt1"/>
                </a:solidFill>
              </a:defRPr>
            </a:lvl2pPr>
            <a:lvl3pPr lvl="2" rtl="0">
              <a:lnSpc>
                <a:spcPct val="115000"/>
              </a:lnSpc>
              <a:spcBef>
                <a:spcPts val="0"/>
              </a:spcBef>
              <a:spcAft>
                <a:spcPts val="0"/>
              </a:spcAft>
              <a:buClr>
                <a:schemeClr val="lt1"/>
              </a:buClr>
              <a:buSzPts val="3000"/>
              <a:buNone/>
              <a:defRPr sz="3000">
                <a:solidFill>
                  <a:schemeClr val="lt1"/>
                </a:solidFill>
              </a:defRPr>
            </a:lvl3pPr>
            <a:lvl4pPr lvl="3" rtl="0">
              <a:lnSpc>
                <a:spcPct val="115000"/>
              </a:lnSpc>
              <a:spcBef>
                <a:spcPts val="0"/>
              </a:spcBef>
              <a:spcAft>
                <a:spcPts val="0"/>
              </a:spcAft>
              <a:buClr>
                <a:schemeClr val="lt1"/>
              </a:buClr>
              <a:buSzPts val="3000"/>
              <a:buNone/>
              <a:defRPr sz="3000">
                <a:solidFill>
                  <a:schemeClr val="lt1"/>
                </a:solidFill>
              </a:defRPr>
            </a:lvl4pPr>
            <a:lvl5pPr lvl="4" rtl="0">
              <a:lnSpc>
                <a:spcPct val="115000"/>
              </a:lnSpc>
              <a:spcBef>
                <a:spcPts val="0"/>
              </a:spcBef>
              <a:spcAft>
                <a:spcPts val="0"/>
              </a:spcAft>
              <a:buClr>
                <a:schemeClr val="lt1"/>
              </a:buClr>
              <a:buSzPts val="3000"/>
              <a:buNone/>
              <a:defRPr sz="3000">
                <a:solidFill>
                  <a:schemeClr val="lt1"/>
                </a:solidFill>
              </a:defRPr>
            </a:lvl5pPr>
            <a:lvl6pPr lvl="5" rtl="0">
              <a:lnSpc>
                <a:spcPct val="115000"/>
              </a:lnSpc>
              <a:spcBef>
                <a:spcPts val="0"/>
              </a:spcBef>
              <a:spcAft>
                <a:spcPts val="0"/>
              </a:spcAft>
              <a:buClr>
                <a:schemeClr val="lt1"/>
              </a:buClr>
              <a:buSzPts val="3000"/>
              <a:buNone/>
              <a:defRPr sz="3000">
                <a:solidFill>
                  <a:schemeClr val="lt1"/>
                </a:solidFill>
              </a:defRPr>
            </a:lvl6pPr>
            <a:lvl7pPr lvl="6" rtl="0">
              <a:lnSpc>
                <a:spcPct val="115000"/>
              </a:lnSpc>
              <a:spcBef>
                <a:spcPts val="0"/>
              </a:spcBef>
              <a:spcAft>
                <a:spcPts val="0"/>
              </a:spcAft>
              <a:buClr>
                <a:schemeClr val="lt1"/>
              </a:buClr>
              <a:buSzPts val="3000"/>
              <a:buNone/>
              <a:defRPr sz="3000">
                <a:solidFill>
                  <a:schemeClr val="lt1"/>
                </a:solidFill>
              </a:defRPr>
            </a:lvl7pPr>
            <a:lvl8pPr lvl="7" rtl="0">
              <a:lnSpc>
                <a:spcPct val="115000"/>
              </a:lnSpc>
              <a:spcBef>
                <a:spcPts val="0"/>
              </a:spcBef>
              <a:spcAft>
                <a:spcPts val="0"/>
              </a:spcAft>
              <a:buClr>
                <a:schemeClr val="lt1"/>
              </a:buClr>
              <a:buSzPts val="3000"/>
              <a:buNone/>
              <a:defRPr sz="3000">
                <a:solidFill>
                  <a:schemeClr val="lt1"/>
                </a:solidFill>
              </a:defRPr>
            </a:lvl8pPr>
            <a:lvl9pPr lvl="8" rtl="0">
              <a:lnSpc>
                <a:spcPct val="115000"/>
              </a:lnSpc>
              <a:spcBef>
                <a:spcPts val="0"/>
              </a:spcBef>
              <a:spcAft>
                <a:spcPts val="0"/>
              </a:spcAft>
              <a:buClr>
                <a:schemeClr val="lt1"/>
              </a:buClr>
              <a:buSzPts val="3000"/>
              <a:buNone/>
              <a:defRPr sz="3000">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000"/>
              <a:buFont typeface="Montserrat"/>
              <a:buNone/>
              <a:defRPr sz="2000" b="1">
                <a:solidFill>
                  <a:schemeClr val="dk2"/>
                </a:solidFill>
                <a:latin typeface="Montserrat"/>
                <a:ea typeface="Montserrat"/>
                <a:cs typeface="Montserrat"/>
                <a:sym typeface="Montserrat"/>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04800">
              <a:lnSpc>
                <a:spcPct val="115000"/>
              </a:lnSpc>
              <a:spcBef>
                <a:spcPts val="0"/>
              </a:spcBef>
              <a:spcAft>
                <a:spcPts val="0"/>
              </a:spcAft>
              <a:buClr>
                <a:schemeClr val="dk2"/>
              </a:buClr>
              <a:buSzPts val="1200"/>
              <a:buFont typeface="Montserrat"/>
              <a:buChar char="●"/>
              <a:defRPr sz="1200">
                <a:solidFill>
                  <a:schemeClr val="lt1"/>
                </a:solidFill>
                <a:latin typeface="Montserrat"/>
                <a:ea typeface="Montserrat"/>
                <a:cs typeface="Montserrat"/>
                <a:sym typeface="Montserrat"/>
              </a:defRPr>
            </a:lvl1pPr>
            <a:lvl2pPr marL="914400" lvl="1" indent="-304800">
              <a:lnSpc>
                <a:spcPct val="115000"/>
              </a:lnSpc>
              <a:spcBef>
                <a:spcPts val="1000"/>
              </a:spcBef>
              <a:spcAft>
                <a:spcPts val="0"/>
              </a:spcAft>
              <a:buClr>
                <a:schemeClr val="dk2"/>
              </a:buClr>
              <a:buSzPts val="1200"/>
              <a:buFont typeface="Montserrat"/>
              <a:buChar char="○"/>
              <a:defRPr sz="1200">
                <a:solidFill>
                  <a:schemeClr val="lt1"/>
                </a:solidFill>
                <a:latin typeface="Montserrat"/>
                <a:ea typeface="Montserrat"/>
                <a:cs typeface="Montserrat"/>
                <a:sym typeface="Montserrat"/>
              </a:defRPr>
            </a:lvl2pPr>
            <a:lvl3pPr marL="1371600" lvl="2" indent="-304800">
              <a:lnSpc>
                <a:spcPct val="115000"/>
              </a:lnSpc>
              <a:spcBef>
                <a:spcPts val="1000"/>
              </a:spcBef>
              <a:spcAft>
                <a:spcPts val="0"/>
              </a:spcAft>
              <a:buClr>
                <a:schemeClr val="dk2"/>
              </a:buClr>
              <a:buSzPts val="1200"/>
              <a:buFont typeface="Montserrat"/>
              <a:buChar char="■"/>
              <a:defRPr sz="1200">
                <a:solidFill>
                  <a:schemeClr val="lt1"/>
                </a:solidFill>
                <a:latin typeface="Montserrat"/>
                <a:ea typeface="Montserrat"/>
                <a:cs typeface="Montserrat"/>
                <a:sym typeface="Montserrat"/>
              </a:defRPr>
            </a:lvl3pPr>
            <a:lvl4pPr marL="1828800" lvl="3" indent="-304800">
              <a:lnSpc>
                <a:spcPct val="115000"/>
              </a:lnSpc>
              <a:spcBef>
                <a:spcPts val="1000"/>
              </a:spcBef>
              <a:spcAft>
                <a:spcPts val="0"/>
              </a:spcAft>
              <a:buClr>
                <a:schemeClr val="dk2"/>
              </a:buClr>
              <a:buSzPts val="1200"/>
              <a:buFont typeface="Montserrat"/>
              <a:buChar char="●"/>
              <a:defRPr sz="1200">
                <a:solidFill>
                  <a:schemeClr val="lt1"/>
                </a:solidFill>
                <a:latin typeface="Montserrat"/>
                <a:ea typeface="Montserrat"/>
                <a:cs typeface="Montserrat"/>
                <a:sym typeface="Montserrat"/>
              </a:defRPr>
            </a:lvl4pPr>
            <a:lvl5pPr marL="2286000" lvl="4" indent="-304800">
              <a:lnSpc>
                <a:spcPct val="115000"/>
              </a:lnSpc>
              <a:spcBef>
                <a:spcPts val="1000"/>
              </a:spcBef>
              <a:spcAft>
                <a:spcPts val="0"/>
              </a:spcAft>
              <a:buClr>
                <a:schemeClr val="dk2"/>
              </a:buClr>
              <a:buSzPts val="1200"/>
              <a:buFont typeface="Montserrat"/>
              <a:buChar char="○"/>
              <a:defRPr sz="1200">
                <a:solidFill>
                  <a:schemeClr val="lt1"/>
                </a:solidFill>
                <a:latin typeface="Montserrat"/>
                <a:ea typeface="Montserrat"/>
                <a:cs typeface="Montserrat"/>
                <a:sym typeface="Montserrat"/>
              </a:defRPr>
            </a:lvl5pPr>
            <a:lvl6pPr marL="2743200" lvl="5" indent="-304800">
              <a:lnSpc>
                <a:spcPct val="115000"/>
              </a:lnSpc>
              <a:spcBef>
                <a:spcPts val="1000"/>
              </a:spcBef>
              <a:spcAft>
                <a:spcPts val="0"/>
              </a:spcAft>
              <a:buClr>
                <a:schemeClr val="dk2"/>
              </a:buClr>
              <a:buSzPts val="1200"/>
              <a:buFont typeface="Montserrat"/>
              <a:buChar char="■"/>
              <a:defRPr sz="1200">
                <a:solidFill>
                  <a:schemeClr val="lt1"/>
                </a:solidFill>
                <a:latin typeface="Montserrat"/>
                <a:ea typeface="Montserrat"/>
                <a:cs typeface="Montserrat"/>
                <a:sym typeface="Montserrat"/>
              </a:defRPr>
            </a:lvl6pPr>
            <a:lvl7pPr marL="3200400" lvl="6" indent="-304800">
              <a:lnSpc>
                <a:spcPct val="115000"/>
              </a:lnSpc>
              <a:spcBef>
                <a:spcPts val="1000"/>
              </a:spcBef>
              <a:spcAft>
                <a:spcPts val="0"/>
              </a:spcAft>
              <a:buClr>
                <a:schemeClr val="dk2"/>
              </a:buClr>
              <a:buSzPts val="1200"/>
              <a:buFont typeface="Montserrat"/>
              <a:buChar char="●"/>
              <a:defRPr sz="1200">
                <a:solidFill>
                  <a:schemeClr val="lt1"/>
                </a:solidFill>
                <a:latin typeface="Montserrat"/>
                <a:ea typeface="Montserrat"/>
                <a:cs typeface="Montserrat"/>
                <a:sym typeface="Montserrat"/>
              </a:defRPr>
            </a:lvl7pPr>
            <a:lvl8pPr marL="3657600" lvl="7" indent="-304800">
              <a:lnSpc>
                <a:spcPct val="115000"/>
              </a:lnSpc>
              <a:spcBef>
                <a:spcPts val="1000"/>
              </a:spcBef>
              <a:spcAft>
                <a:spcPts val="0"/>
              </a:spcAft>
              <a:buClr>
                <a:schemeClr val="dk2"/>
              </a:buClr>
              <a:buSzPts val="1200"/>
              <a:buFont typeface="Montserrat"/>
              <a:buChar char="○"/>
              <a:defRPr sz="1200">
                <a:solidFill>
                  <a:schemeClr val="lt1"/>
                </a:solidFill>
                <a:latin typeface="Montserrat"/>
                <a:ea typeface="Montserrat"/>
                <a:cs typeface="Montserrat"/>
                <a:sym typeface="Montserrat"/>
              </a:defRPr>
            </a:lvl8pPr>
            <a:lvl9pPr marL="4114800" lvl="8" indent="-304800">
              <a:lnSpc>
                <a:spcPct val="115000"/>
              </a:lnSpc>
              <a:spcBef>
                <a:spcPts val="1000"/>
              </a:spcBef>
              <a:spcAft>
                <a:spcPts val="1000"/>
              </a:spcAft>
              <a:buClr>
                <a:schemeClr val="dk2"/>
              </a:buClr>
              <a:buSzPts val="1200"/>
              <a:buFont typeface="Montserrat"/>
              <a:buChar char="■"/>
              <a:defRPr sz="1200">
                <a:solidFill>
                  <a:schemeClr val="lt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580275" y="4663225"/>
            <a:ext cx="563700" cy="480300"/>
          </a:xfrm>
          <a:prstGeom prst="rect">
            <a:avLst/>
          </a:prstGeom>
          <a:solidFill>
            <a:srgbClr val="FFFFFF"/>
          </a:solidFill>
          <a:ln>
            <a:noFill/>
          </a:ln>
        </p:spPr>
        <p:txBody>
          <a:bodyPr spcFirstLastPara="1" wrap="square" lIns="91425" tIns="91425" rIns="91425" bIns="91425" anchor="ctr" anchorCtr="0">
            <a:noAutofit/>
          </a:bodyPr>
          <a:lstStyle>
            <a:lvl1pPr lvl="0" algn="ctr">
              <a:buNone/>
              <a:defRPr b="1">
                <a:solidFill>
                  <a:schemeClr val="dk2"/>
                </a:solidFill>
              </a:defRPr>
            </a:lvl1pPr>
            <a:lvl2pPr lvl="1" algn="ctr">
              <a:buNone/>
              <a:defRPr b="1">
                <a:solidFill>
                  <a:schemeClr val="dk2"/>
                </a:solidFill>
              </a:defRPr>
            </a:lvl2pPr>
            <a:lvl3pPr lvl="2" algn="ctr">
              <a:buNone/>
              <a:defRPr b="1">
                <a:solidFill>
                  <a:schemeClr val="dk2"/>
                </a:solidFill>
              </a:defRPr>
            </a:lvl3pPr>
            <a:lvl4pPr lvl="3" algn="ctr">
              <a:buNone/>
              <a:defRPr b="1">
                <a:solidFill>
                  <a:schemeClr val="dk2"/>
                </a:solidFill>
              </a:defRPr>
            </a:lvl4pPr>
            <a:lvl5pPr lvl="4" algn="ctr">
              <a:buNone/>
              <a:defRPr b="1">
                <a:solidFill>
                  <a:schemeClr val="dk2"/>
                </a:solidFill>
              </a:defRPr>
            </a:lvl5pPr>
            <a:lvl6pPr lvl="5" algn="ctr">
              <a:buNone/>
              <a:defRPr b="1">
                <a:solidFill>
                  <a:schemeClr val="dk2"/>
                </a:solidFill>
              </a:defRPr>
            </a:lvl6pPr>
            <a:lvl7pPr lvl="6" algn="ctr">
              <a:buNone/>
              <a:defRPr b="1">
                <a:solidFill>
                  <a:schemeClr val="dk2"/>
                </a:solidFill>
              </a:defRPr>
            </a:lvl7pPr>
            <a:lvl8pPr lvl="7" algn="ctr">
              <a:buNone/>
              <a:defRPr b="1">
                <a:solidFill>
                  <a:schemeClr val="dk2"/>
                </a:solidFill>
              </a:defRPr>
            </a:lvl8pPr>
            <a:lvl9pPr lvl="8" algn="ctr">
              <a:buNone/>
              <a:defRPr b="1">
                <a:solidFill>
                  <a:schemeClr val="dk2"/>
                </a:solidFill>
              </a:defRPr>
            </a:lvl9pPr>
          </a:lstStyle>
          <a:p>
            <a:pPr marL="0" lvl="0" indent="0" algn="ctr" rtl="0">
              <a:spcBef>
                <a:spcPts val="0"/>
              </a:spcBef>
              <a:spcAft>
                <a:spcPts val="0"/>
              </a:spcAft>
              <a:buNone/>
            </a:pPr>
            <a:fld id="{00000000-1234-1234-1234-123412341234}" type="slidenum">
              <a:rPr lang="en"/>
              <a:t>‹nº›</a:t>
            </a:fld>
            <a:endParaRPr>
              <a:solidFill>
                <a:schemeClr val="accent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ndex.php?curid=74895641"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40.png"/><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42.png"/><Relationship Id="rId4" Type="http://schemas.microsoft.com/office/2007/relationships/hdphoto" Target="../media/hdphoto4.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p12"/>
          <p:cNvSpPr txBox="1">
            <a:spLocks noGrp="1"/>
          </p:cNvSpPr>
          <p:nvPr>
            <p:ph type="ctrTitle"/>
          </p:nvPr>
        </p:nvSpPr>
        <p:spPr>
          <a:xfrm>
            <a:off x="897495" y="2076624"/>
            <a:ext cx="7930309" cy="589666"/>
          </a:xfrm>
          <a:prstGeom prst="rect">
            <a:avLst/>
          </a:prstGeom>
          <a:solidFill>
            <a:schemeClr val="lt1"/>
          </a:solidFill>
        </p:spPr>
        <p:txBody>
          <a:bodyPr spcFirstLastPara="1" wrap="square" lIns="0" tIns="365750" rIns="91425" bIns="0" anchor="b" anchorCtr="0">
            <a:noAutofit/>
          </a:bodyPr>
          <a:lstStyle/>
          <a:p>
            <a:pPr marL="0" lvl="0" indent="0" algn="l" rtl="0">
              <a:spcBef>
                <a:spcPts val="0"/>
              </a:spcBef>
              <a:spcAft>
                <a:spcPts val="0"/>
              </a:spcAft>
              <a:buNone/>
            </a:pPr>
            <a:r>
              <a:rPr lang="en" smtClean="0"/>
              <a:t>Universidade Federal do Rio de Janeiro</a:t>
            </a:r>
            <a:endParaRPr/>
          </a:p>
        </p:txBody>
      </p:sp>
      <p:sp>
        <p:nvSpPr>
          <p:cNvPr id="149" name="Google Shape;149;p12"/>
          <p:cNvSpPr txBox="1">
            <a:spLocks noGrp="1"/>
          </p:cNvSpPr>
          <p:nvPr>
            <p:ph type="subTitle" idx="1"/>
          </p:nvPr>
        </p:nvSpPr>
        <p:spPr>
          <a:xfrm>
            <a:off x="918711" y="2595679"/>
            <a:ext cx="6678600" cy="661500"/>
          </a:xfrm>
          <a:prstGeom prst="rect">
            <a:avLst/>
          </a:prstGeom>
          <a:solidFill>
            <a:schemeClr val="bg1"/>
          </a:solidFill>
        </p:spPr>
        <p:txBody>
          <a:bodyPr spcFirstLastPara="1" wrap="square" lIns="0" tIns="91425" rIns="91425" bIns="91425" anchor="t" anchorCtr="0">
            <a:normAutofit/>
          </a:bodyPr>
          <a:lstStyle/>
          <a:p>
            <a:pPr marL="0" lvl="0" indent="0"/>
            <a:r>
              <a:rPr lang="pt-BR"/>
              <a:t>Superintendência Geral de Relações </a:t>
            </a:r>
            <a:r>
              <a:rPr lang="pt-BR" smtClean="0"/>
              <a:t>Internacionais</a:t>
            </a:r>
            <a:endParaRPr lang="pt-BR" dirty="0"/>
          </a:p>
        </p:txBody>
      </p:sp>
      <p:sp>
        <p:nvSpPr>
          <p:cNvPr id="6" name="CaixaDeTexto 5"/>
          <p:cNvSpPr txBox="1"/>
          <p:nvPr/>
        </p:nvSpPr>
        <p:spPr>
          <a:xfrm>
            <a:off x="6850061" y="4229262"/>
            <a:ext cx="1152659" cy="338554"/>
          </a:xfrm>
          <a:prstGeom prst="rect">
            <a:avLst/>
          </a:prstGeom>
          <a:noFill/>
        </p:spPr>
        <p:txBody>
          <a:bodyPr wrap="square" rtlCol="0">
            <a:spAutoFit/>
          </a:bodyPr>
          <a:lstStyle/>
          <a:p>
            <a:pPr algn="ctr"/>
            <a:r>
              <a:rPr lang="pt-BR" sz="1600" b="1" dirty="0" smtClean="0">
                <a:solidFill>
                  <a:srgbClr val="FFFFFF"/>
                </a:solidFill>
                <a:latin typeface="Montserrat" pitchFamily="2" charset="0"/>
              </a:rPr>
              <a:t>SGRI</a:t>
            </a:r>
            <a:endParaRPr lang="pt-BR" sz="1600" b="1" dirty="0">
              <a:solidFill>
                <a:srgbClr val="FFFFFF"/>
              </a:solidFill>
              <a:latin typeface="Montserrat"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4"/>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marL="0" lvl="0" indent="0" algn="l" rtl="0">
              <a:spcBef>
                <a:spcPts val="0"/>
              </a:spcBef>
              <a:spcAft>
                <a:spcPts val="0"/>
              </a:spcAft>
              <a:buNone/>
            </a:pPr>
            <a:r>
              <a:rPr lang="en" smtClean="0"/>
              <a:t>UFRJ </a:t>
            </a:r>
            <a:r>
              <a:rPr lang="en"/>
              <a:t>| </a:t>
            </a:r>
            <a:r>
              <a:rPr lang="en" smtClean="0"/>
              <a:t>Estrutura</a:t>
            </a:r>
            <a:endParaRPr/>
          </a:p>
        </p:txBody>
      </p:sp>
      <p:sp>
        <p:nvSpPr>
          <p:cNvPr id="163" name="Google Shape;163;p14"/>
          <p:cNvSpPr txBox="1">
            <a:spLocks noGrp="1"/>
          </p:cNvSpPr>
          <p:nvPr>
            <p:ph type="body" idx="1"/>
          </p:nvPr>
        </p:nvSpPr>
        <p:spPr>
          <a:xfrm>
            <a:off x="797321" y="1365530"/>
            <a:ext cx="7271100" cy="2776200"/>
          </a:xfrm>
          <a:prstGeom prst="rect">
            <a:avLst/>
          </a:prstGeom>
        </p:spPr>
        <p:txBody>
          <a:bodyPr spcFirstLastPara="1" wrap="square" lIns="91425" tIns="0" rIns="91425" bIns="0" anchor="t" anchorCtr="0">
            <a:normAutofit/>
          </a:bodyPr>
          <a:lstStyle/>
          <a:p>
            <a:pPr marL="152400" lvl="0" indent="0">
              <a:buNone/>
            </a:pPr>
            <a:r>
              <a:rPr lang="pt-BR" smtClean="0"/>
              <a:t>A </a:t>
            </a:r>
            <a:r>
              <a:rPr lang="pt-BR"/>
              <a:t>UFRJ tem estrutura semelhante a uma cidade de médio porte, compatível com o seu grau de relevância estratégica para o desenvolvimento do país. Somando-se apenas o conjunto de professores, alunos e técnicos-administrativos, são contabilizadas cerca de 80 mil </a:t>
            </a:r>
            <a:r>
              <a:rPr lang="pt-BR" smtClean="0"/>
              <a:t>pessoas.</a:t>
            </a:r>
          </a:p>
          <a:p>
            <a:pPr marL="152400" indent="0">
              <a:buNone/>
            </a:pPr>
            <a:r>
              <a:rPr lang="pt-BR"/>
              <a:t>Cerca de 100 mil pessoas circulavam diariamente pelo campus Cidade Universitária, aproximadamente, antes da pandemia de covid-19</a:t>
            </a:r>
            <a:r>
              <a:rPr lang="pt-BR" smtClean="0"/>
              <a:t>.</a:t>
            </a:r>
          </a:p>
        </p:txBody>
      </p:sp>
      <p:sp>
        <p:nvSpPr>
          <p:cNvPr id="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a:solidFill>
                <a:schemeClr val="accent1"/>
              </a:solidFill>
            </a:endParaRPr>
          </a:p>
        </p:txBody>
      </p:sp>
    </p:spTree>
    <p:extLst>
      <p:ext uri="{BB962C8B-B14F-4D97-AF65-F5344CB8AC3E}">
        <p14:creationId xmlns:p14="http://schemas.microsoft.com/office/powerpoint/2010/main" val="1714709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22"/>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solidFill>
                <a:schemeClr val="accent1"/>
              </a:solidFill>
            </a:endParaRPr>
          </a:p>
        </p:txBody>
      </p:sp>
      <p:sp>
        <p:nvSpPr>
          <p:cNvPr id="221" name="Google Shape;221;p22"/>
          <p:cNvSpPr txBox="1">
            <a:spLocks noGrp="1"/>
          </p:cNvSpPr>
          <p:nvPr>
            <p:ph type="subTitle" idx="1"/>
          </p:nvPr>
        </p:nvSpPr>
        <p:spPr>
          <a:xfrm>
            <a:off x="1881198" y="4433100"/>
            <a:ext cx="3861575" cy="602400"/>
          </a:xfrm>
          <a:prstGeom prst="rect">
            <a:avLst/>
          </a:prstGeom>
        </p:spPr>
        <p:txBody>
          <a:bodyPr spcFirstLastPara="1" wrap="square" lIns="0" tIns="0" rIns="0" bIns="91425" anchor="t" anchorCtr="0">
            <a:normAutofit/>
          </a:bodyPr>
          <a:lstStyle/>
          <a:p>
            <a:pPr marL="0" lvl="0" indent="0" algn="l" rtl="0">
              <a:spcBef>
                <a:spcPts val="0"/>
              </a:spcBef>
              <a:spcAft>
                <a:spcPts val="1000"/>
              </a:spcAft>
              <a:buNone/>
            </a:pPr>
            <a:r>
              <a:rPr lang="en" sz="900" smtClean="0"/>
              <a:t>Estudantes na frente do edifício da Faculdade de Arquitetura e Urbanismo – por Diogo Vasconcelos.</a:t>
            </a:r>
            <a:endParaRPr lang="en" sz="900"/>
          </a:p>
        </p:txBody>
      </p:sp>
      <p:pic>
        <p:nvPicPr>
          <p:cNvPr id="5" name="Espaço Reservado para Imagem 4"/>
          <p:cNvPicPr>
            <a:picLocks noGrp="1" noChangeAspect="1"/>
          </p:cNvPicPr>
          <p:nvPr>
            <p:ph type="pic" idx="2"/>
          </p:nvPr>
        </p:nvPicPr>
        <p:blipFill rotWithShape="1">
          <a:blip r:embed="rId3" cstate="email">
            <a:extLst>
              <a:ext uri="{28A0092B-C50C-407E-A947-70E740481C1C}">
                <a14:useLocalDpi xmlns:a14="http://schemas.microsoft.com/office/drawing/2010/main"/>
              </a:ext>
            </a:extLst>
          </a:blip>
          <a:srcRect l="-1"/>
          <a:stretch/>
        </p:blipFill>
        <p:spPr/>
      </p:pic>
    </p:spTree>
    <p:extLst>
      <p:ext uri="{BB962C8B-B14F-4D97-AF65-F5344CB8AC3E}">
        <p14:creationId xmlns:p14="http://schemas.microsoft.com/office/powerpoint/2010/main" val="359991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ts val="0"/>
              </a:spcBef>
              <a:spcAft>
                <a:spcPts val="0"/>
              </a:spcAft>
              <a:buNone/>
            </a:pPr>
            <a:r>
              <a:rPr lang="en" smtClean="0"/>
              <a:t>4 campi e muito + </a:t>
            </a:r>
            <a:endParaRPr/>
          </a:p>
        </p:txBody>
      </p:sp>
      <p:sp>
        <p:nvSpPr>
          <p:cNvPr id="184" name="Google Shape;184;p17"/>
          <p:cNvSpPr txBox="1">
            <a:spLocks noGrp="1"/>
          </p:cNvSpPr>
          <p:nvPr>
            <p:ph type="body" idx="1"/>
          </p:nvPr>
        </p:nvSpPr>
        <p:spPr>
          <a:xfrm>
            <a:off x="813273" y="1212038"/>
            <a:ext cx="3231600" cy="2916900"/>
          </a:xfrm>
          <a:prstGeom prst="rect">
            <a:avLst/>
          </a:prstGeom>
        </p:spPr>
        <p:txBody>
          <a:bodyPr spcFirstLastPara="1" wrap="square" lIns="91425" tIns="0" rIns="91425" bIns="0" anchor="t" anchorCtr="0">
            <a:normAutofit fontScale="92500"/>
          </a:bodyPr>
          <a:lstStyle/>
          <a:p>
            <a:pPr marL="457200" lvl="0" indent="-298450" algn="l" rtl="0">
              <a:spcBef>
                <a:spcPts val="1000"/>
              </a:spcBef>
              <a:spcAft>
                <a:spcPts val="0"/>
              </a:spcAft>
              <a:buSzPts val="1100"/>
              <a:buChar char="●"/>
            </a:pPr>
            <a:r>
              <a:rPr lang="pt-BR" smtClean="0"/>
              <a:t>Campus Fundão – Cidade Universitária;</a:t>
            </a:r>
          </a:p>
          <a:p>
            <a:pPr marL="457200" lvl="0" indent="-298450" algn="l" rtl="0">
              <a:spcBef>
                <a:spcPts val="1000"/>
              </a:spcBef>
              <a:spcAft>
                <a:spcPts val="0"/>
              </a:spcAft>
              <a:buSzPts val="1100"/>
              <a:buChar char="●"/>
            </a:pPr>
            <a:r>
              <a:rPr lang="pt-BR" smtClean="0"/>
              <a:t>Campus Praia Vermelha;</a:t>
            </a:r>
          </a:p>
          <a:p>
            <a:pPr marL="457200" lvl="0" indent="-298450" algn="l" rtl="0">
              <a:spcBef>
                <a:spcPts val="1000"/>
              </a:spcBef>
              <a:spcAft>
                <a:spcPts val="0"/>
              </a:spcAft>
              <a:buSzPts val="1100"/>
              <a:buChar char="●"/>
            </a:pPr>
            <a:r>
              <a:rPr lang="pt-BR" smtClean="0"/>
              <a:t>Campus Macaé;</a:t>
            </a:r>
          </a:p>
          <a:p>
            <a:pPr marL="457200" lvl="0" indent="-298450" algn="l" rtl="0">
              <a:spcBef>
                <a:spcPts val="1000"/>
              </a:spcBef>
              <a:spcAft>
                <a:spcPts val="0"/>
              </a:spcAft>
              <a:buSzPts val="1100"/>
              <a:buChar char="●"/>
            </a:pPr>
            <a:r>
              <a:rPr lang="pt-BR" smtClean="0"/>
              <a:t>Campus Duque de Caxias;</a:t>
            </a:r>
          </a:p>
          <a:p>
            <a:pPr marL="457200" lvl="0" indent="-298450" algn="l" rtl="0">
              <a:spcBef>
                <a:spcPts val="1000"/>
              </a:spcBef>
              <a:spcAft>
                <a:spcPts val="0"/>
              </a:spcAft>
              <a:buSzPts val="1100"/>
              <a:buChar char="●"/>
            </a:pPr>
            <a:r>
              <a:rPr lang="pt-BR" smtClean="0"/>
              <a:t>12 unidades não vinculadas aos campi;</a:t>
            </a:r>
          </a:p>
          <a:p>
            <a:pPr marL="457200" lvl="0" indent="-298450" algn="l" rtl="0">
              <a:spcBef>
                <a:spcPts val="1000"/>
              </a:spcBef>
              <a:spcAft>
                <a:spcPts val="0"/>
              </a:spcAft>
              <a:buSzPts val="1100"/>
              <a:buChar char="●"/>
            </a:pPr>
            <a:r>
              <a:rPr lang="pt-BR" smtClean="0"/>
              <a:t>9 unidades hospitalares;</a:t>
            </a:r>
          </a:p>
          <a:p>
            <a:pPr marL="457200" lvl="0" indent="-298450" algn="l" rtl="0">
              <a:spcBef>
                <a:spcPts val="1000"/>
              </a:spcBef>
              <a:spcAft>
                <a:spcPts val="0"/>
              </a:spcAft>
              <a:buSzPts val="1100"/>
              <a:buChar char="●"/>
            </a:pPr>
            <a:r>
              <a:rPr lang="pt-BR" smtClean="0"/>
              <a:t>1.456 laboratórios registrados;</a:t>
            </a:r>
          </a:p>
          <a:p>
            <a:pPr marL="457200" lvl="0" indent="-298450" algn="l" rtl="0">
              <a:spcBef>
                <a:spcPts val="1000"/>
              </a:spcBef>
              <a:spcAft>
                <a:spcPts val="0"/>
              </a:spcAft>
              <a:buSzPts val="1100"/>
              <a:buChar char="●"/>
            </a:pPr>
            <a:r>
              <a:rPr lang="pt-BR" smtClean="0"/>
              <a:t>44 bibliotecas;</a:t>
            </a:r>
          </a:p>
          <a:p>
            <a:pPr marL="457200" lvl="0" indent="-298450" algn="l" rtl="0">
              <a:spcBef>
                <a:spcPts val="1000"/>
              </a:spcBef>
              <a:spcAft>
                <a:spcPts val="0"/>
              </a:spcAft>
              <a:buSzPts val="1100"/>
              <a:buChar char="●"/>
            </a:pPr>
            <a:r>
              <a:rPr lang="pt-BR" smtClean="0"/>
              <a:t>19 entes museais.</a:t>
            </a:r>
          </a:p>
          <a:p>
            <a:pPr marL="457200" lvl="0" indent="-298450" algn="l" rtl="0">
              <a:spcBef>
                <a:spcPts val="1000"/>
              </a:spcBef>
              <a:spcAft>
                <a:spcPts val="0"/>
              </a:spcAft>
              <a:buSzPts val="1100"/>
              <a:buChar char="●"/>
            </a:pPr>
            <a:endParaRPr lang="pt-BR" smtClean="0"/>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a:bodyPr>
          <a:lstStyle/>
          <a:p>
            <a:pPr marL="0" lvl="0" indent="0">
              <a:spcAft>
                <a:spcPts val="1000"/>
              </a:spcAft>
            </a:pPr>
            <a:r>
              <a:rPr lang="en" sz="900" smtClean="0"/>
              <a:t>Mapa do estado do Rio de Janeiro.</a:t>
            </a:r>
            <a:endParaRPr lang="en" sz="900"/>
          </a:p>
        </p:txBody>
      </p:sp>
      <p:pic>
        <p:nvPicPr>
          <p:cNvPr id="10" name="Espaço Reservado para Imagem 9"/>
          <p:cNvPicPr>
            <a:picLocks noGrp="1" noChangeAspect="1"/>
          </p:cNvPicPr>
          <p:nvPr>
            <p:ph type="pic" idx="2"/>
          </p:nvPr>
        </p:nvPicPr>
        <p:blipFill rotWithShape="1">
          <a:blip r:embed="rId3" cstate="email">
            <a:extLst>
              <a:ext uri="{28A0092B-C50C-407E-A947-70E740481C1C}">
                <a14:useLocalDpi xmlns:a14="http://schemas.microsoft.com/office/drawing/2010/main"/>
              </a:ext>
            </a:extLst>
          </a:blip>
          <a:srcRect/>
          <a:stretch/>
        </p:blipFill>
        <p:spPr>
          <a:xfrm>
            <a:off x="3935626" y="862689"/>
            <a:ext cx="4558360" cy="3428035"/>
          </a:xfrm>
        </p:spPr>
      </p:pic>
    </p:spTree>
    <p:extLst>
      <p:ext uri="{BB962C8B-B14F-4D97-AF65-F5344CB8AC3E}">
        <p14:creationId xmlns:p14="http://schemas.microsoft.com/office/powerpoint/2010/main" val="2133873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ts val="0"/>
              </a:spcBef>
              <a:spcAft>
                <a:spcPts val="0"/>
              </a:spcAft>
              <a:buNone/>
            </a:pPr>
            <a:r>
              <a:rPr lang="en" smtClean="0"/>
              <a:t>Campus Fundão</a:t>
            </a:r>
            <a:endParaRPr/>
          </a:p>
        </p:txBody>
      </p:sp>
      <p:sp>
        <p:nvSpPr>
          <p:cNvPr id="184" name="Google Shape;184;p17"/>
          <p:cNvSpPr txBox="1">
            <a:spLocks noGrp="1"/>
          </p:cNvSpPr>
          <p:nvPr>
            <p:ph type="body" idx="1"/>
          </p:nvPr>
        </p:nvSpPr>
        <p:spPr>
          <a:xfrm>
            <a:off x="740299" y="1067743"/>
            <a:ext cx="3231600" cy="2916900"/>
          </a:xfrm>
          <a:prstGeom prst="rect">
            <a:avLst/>
          </a:prstGeom>
        </p:spPr>
        <p:txBody>
          <a:bodyPr spcFirstLastPara="1" wrap="square" lIns="91425" tIns="0" rIns="91425" bIns="0" anchor="t" anchorCtr="0">
            <a:normAutofit fontScale="92500" lnSpcReduction="10000"/>
          </a:bodyPr>
          <a:lstStyle/>
          <a:p>
            <a:pPr>
              <a:spcBef>
                <a:spcPts val="1000"/>
              </a:spcBef>
            </a:pPr>
            <a:r>
              <a:rPr lang="pt-BR"/>
              <a:t>4.266.095 </a:t>
            </a:r>
            <a:r>
              <a:rPr lang="pt-BR" smtClean="0"/>
              <a:t>m² de extensão;</a:t>
            </a:r>
          </a:p>
          <a:p>
            <a:pPr>
              <a:spcBef>
                <a:spcPts val="1000"/>
              </a:spcBef>
            </a:pPr>
            <a:r>
              <a:rPr lang="pt-BR" smtClean="0"/>
              <a:t>Biodiversidade;</a:t>
            </a:r>
            <a:endParaRPr lang="pt-BR"/>
          </a:p>
          <a:p>
            <a:pPr marL="457200" lvl="0" indent="-298450" algn="l" rtl="0">
              <a:spcBef>
                <a:spcPts val="1000"/>
              </a:spcBef>
              <a:spcAft>
                <a:spcPts val="0"/>
              </a:spcAft>
              <a:buSzPts val="1100"/>
              <a:buChar char="●"/>
            </a:pPr>
            <a:r>
              <a:rPr lang="pt-BR" smtClean="0"/>
              <a:t>Circulação de 100mil pessoas / dia;</a:t>
            </a:r>
          </a:p>
          <a:p>
            <a:pPr lvl="0">
              <a:spcBef>
                <a:spcPts val="1000"/>
              </a:spcBef>
            </a:pPr>
            <a:r>
              <a:rPr lang="pt-BR" smtClean="0"/>
              <a:t>Maior parte dos cursos da Universidade;</a:t>
            </a:r>
          </a:p>
          <a:p>
            <a:pPr marL="457200" lvl="0" indent="-298450" algn="l" rtl="0">
              <a:spcBef>
                <a:spcPts val="1000"/>
              </a:spcBef>
              <a:spcAft>
                <a:spcPts val="0"/>
              </a:spcAft>
              <a:buSzPts val="1100"/>
              <a:buChar char="●"/>
            </a:pPr>
            <a:r>
              <a:rPr lang="pt-BR" smtClean="0"/>
              <a:t>Parque tecnológico</a:t>
            </a:r>
            <a:r>
              <a:rPr lang="pt-BR"/>
              <a:t>;</a:t>
            </a:r>
            <a:endParaRPr lang="pt-BR" smtClean="0"/>
          </a:p>
          <a:p>
            <a:pPr marL="457200" lvl="0" indent="-298450" algn="l" rtl="0">
              <a:spcBef>
                <a:spcPts val="1000"/>
              </a:spcBef>
              <a:spcAft>
                <a:spcPts val="0"/>
              </a:spcAft>
              <a:buSzPts val="1100"/>
              <a:buChar char="●"/>
            </a:pPr>
            <a:r>
              <a:rPr lang="pt-BR" smtClean="0"/>
              <a:t>Abriga empresas e centros de pesquisa de grande porte.</a:t>
            </a: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1000"/>
              </a:spcAft>
              <a:buNone/>
            </a:pPr>
            <a:r>
              <a:rPr lang="pt-BR" smtClean="0"/>
              <a:t> </a:t>
            </a: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Autofit/>
          </a:bodyPr>
          <a:lstStyle/>
          <a:p>
            <a:pPr marL="0" lvl="0" indent="0">
              <a:spcAft>
                <a:spcPts val="1000"/>
              </a:spcAft>
            </a:pPr>
            <a:r>
              <a:rPr lang="en" sz="900" smtClean="0"/>
              <a:t>Ponte do saber – Uma das principais saídas da Ilha do Fundão - </a:t>
            </a:r>
            <a:r>
              <a:rPr lang="en" sz="800" smtClean="0"/>
              <a:t>Por Raphael Pizzino.</a:t>
            </a:r>
            <a:endParaRPr lang="en" sz="700"/>
          </a:p>
        </p:txBody>
      </p:sp>
      <p:pic>
        <p:nvPicPr>
          <p:cNvPr id="5" name="Espaço Reservado para Imagem 4"/>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59848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3"/>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solidFill>
                <a:schemeClr val="accent1"/>
              </a:solidFill>
            </a:endParaRPr>
          </a:p>
        </p:txBody>
      </p:sp>
      <p:sp>
        <p:nvSpPr>
          <p:cNvPr id="229" name="Google Shape;229;p23"/>
          <p:cNvSpPr txBox="1">
            <a:spLocks noGrp="1"/>
          </p:cNvSpPr>
          <p:nvPr>
            <p:ph type="subTitle" idx="1"/>
          </p:nvPr>
        </p:nvSpPr>
        <p:spPr>
          <a:xfrm>
            <a:off x="1881200" y="4433100"/>
            <a:ext cx="1612500" cy="480300"/>
          </a:xfrm>
          <a:prstGeom prst="rect">
            <a:avLst/>
          </a:prstGeom>
        </p:spPr>
        <p:txBody>
          <a:bodyPr spcFirstLastPara="1" wrap="square" lIns="0" tIns="0" rIns="0" bIns="91425" anchor="t" anchorCtr="0">
            <a:noAutofit/>
          </a:bodyPr>
          <a:lstStyle/>
          <a:p>
            <a:pPr marL="0" lvl="0" indent="0">
              <a:spcAft>
                <a:spcPts val="1000"/>
              </a:spcAft>
            </a:pPr>
            <a:r>
              <a:rPr lang="en" sz="900" smtClean="0"/>
              <a:t>Esquerda: a</a:t>
            </a:r>
            <a:r>
              <a:rPr lang="pt-BR" sz="900" smtClean="0"/>
              <a:t>lunos de Belas Artes em aula</a:t>
            </a:r>
            <a:r>
              <a:rPr lang="pt-BR" sz="900"/>
              <a:t> </a:t>
            </a:r>
            <a:r>
              <a:rPr lang="pt-BR" sz="900" smtClean="0"/>
              <a:t>- Por Ana Maria Coutinho.</a:t>
            </a:r>
            <a:endParaRPr sz="900"/>
          </a:p>
        </p:txBody>
      </p:sp>
      <p:sp>
        <p:nvSpPr>
          <p:cNvPr id="230" name="Google Shape;230;p23"/>
          <p:cNvSpPr txBox="1">
            <a:spLocks noGrp="1"/>
          </p:cNvSpPr>
          <p:nvPr>
            <p:ph type="subTitle" idx="4"/>
          </p:nvPr>
        </p:nvSpPr>
        <p:spPr>
          <a:xfrm>
            <a:off x="3629975" y="4433100"/>
            <a:ext cx="1822242" cy="480300"/>
          </a:xfrm>
          <a:prstGeom prst="rect">
            <a:avLst/>
          </a:prstGeom>
        </p:spPr>
        <p:txBody>
          <a:bodyPr spcFirstLastPara="1" wrap="square" lIns="0" tIns="0" rIns="0" bIns="91425" anchor="t" anchorCtr="0">
            <a:noAutofit/>
          </a:bodyPr>
          <a:lstStyle/>
          <a:p>
            <a:pPr marL="0" lvl="0" indent="0" algn="l" rtl="0">
              <a:spcBef>
                <a:spcPts val="0"/>
              </a:spcBef>
              <a:spcAft>
                <a:spcPts val="1000"/>
              </a:spcAft>
              <a:buNone/>
            </a:pPr>
            <a:r>
              <a:rPr lang="en" sz="900" smtClean="0"/>
              <a:t>Direita: </a:t>
            </a:r>
            <a:r>
              <a:rPr lang="en" sz="900"/>
              <a:t>t</a:t>
            </a:r>
            <a:r>
              <a:rPr lang="en" sz="900" smtClean="0"/>
              <a:t>anque do Laboratório Oceânico. O tanque de testes mais profundo do mundo. Acervo COODCOM.</a:t>
            </a:r>
            <a:endParaRPr sz="900"/>
          </a:p>
        </p:txBody>
      </p:sp>
      <p:pic>
        <p:nvPicPr>
          <p:cNvPr id="7" name="Espaço Reservado para Imagem 6"/>
          <p:cNvPicPr>
            <a:picLocks noGrp="1" noChangeAspect="1"/>
          </p:cNvPicPr>
          <p:nvPr>
            <p:ph type="pic" idx="3"/>
          </p:nvPr>
        </p:nvPicPr>
        <p:blipFill>
          <a:blip r:embed="rId3" cstate="email">
            <a:extLst>
              <a:ext uri="{28A0092B-C50C-407E-A947-70E740481C1C}">
                <a14:useLocalDpi xmlns:a14="http://schemas.microsoft.com/office/drawing/2010/main"/>
              </a:ext>
            </a:extLst>
          </a:blip>
          <a:srcRect/>
          <a:stretch>
            <a:fillRect/>
          </a:stretch>
        </p:blipFill>
        <p:spPr>
          <a:xfrm>
            <a:off x="4593600" y="0"/>
            <a:ext cx="4550400" cy="4200900"/>
          </a:xfrm>
        </p:spPr>
      </p:pic>
      <p:pic>
        <p:nvPicPr>
          <p:cNvPr id="4" name="Espaço Reservado para Imagem 3"/>
          <p:cNvPicPr>
            <a:picLocks noGrp="1" noChangeAspect="1"/>
          </p:cNvPicPr>
          <p:nvPr>
            <p:ph type="pic" idx="2"/>
          </p:nvPr>
        </p:nvPicPr>
        <p:blipFill rotWithShape="1">
          <a:blip r:embed="rId4" cstate="email">
            <a:extLst>
              <a:ext uri="{28A0092B-C50C-407E-A947-70E740481C1C}">
                <a14:useLocalDpi xmlns:a14="http://schemas.microsoft.com/office/drawing/2010/main"/>
              </a:ext>
            </a:extLst>
          </a:blip>
          <a:srcRect l="-335"/>
          <a:stretch/>
        </p:blipFill>
        <p:spPr>
          <a:xfrm>
            <a:off x="-23746" y="525"/>
            <a:ext cx="4550400" cy="4200900"/>
          </a:xfrm>
        </p:spPr>
      </p:pic>
    </p:spTree>
    <p:extLst>
      <p:ext uri="{BB962C8B-B14F-4D97-AF65-F5344CB8AC3E}">
        <p14:creationId xmlns:p14="http://schemas.microsoft.com/office/powerpoint/2010/main" val="2901010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en" smtClean="0"/>
              <a:t>Campus Praia Vermelha</a:t>
            </a:r>
            <a:endParaRPr/>
          </a:p>
        </p:txBody>
      </p:sp>
      <p:sp>
        <p:nvSpPr>
          <p:cNvPr id="184" name="Google Shape;184;p17"/>
          <p:cNvSpPr txBox="1">
            <a:spLocks noGrp="1"/>
          </p:cNvSpPr>
          <p:nvPr>
            <p:ph type="body" idx="1"/>
          </p:nvPr>
        </p:nvSpPr>
        <p:spPr>
          <a:xfrm>
            <a:off x="733594" y="1124464"/>
            <a:ext cx="3231600" cy="2916900"/>
          </a:xfrm>
          <a:prstGeom prst="rect">
            <a:avLst/>
          </a:prstGeom>
        </p:spPr>
        <p:txBody>
          <a:bodyPr spcFirstLastPara="1" wrap="square" lIns="91425" tIns="0" rIns="91425" bIns="0" anchor="t" anchorCtr="0">
            <a:normAutofit/>
          </a:bodyPr>
          <a:lstStyle/>
          <a:p>
            <a:pPr>
              <a:spcBef>
                <a:spcPts val="1000"/>
              </a:spcBef>
            </a:pPr>
            <a:r>
              <a:rPr lang="pt-BR" smtClean="0"/>
              <a:t>Primeira sede da UFRJ;</a:t>
            </a:r>
            <a:endParaRPr lang="pt-BR"/>
          </a:p>
          <a:p>
            <a:pPr lvl="0">
              <a:spcBef>
                <a:spcPts val="1000"/>
              </a:spcBef>
            </a:pPr>
            <a:r>
              <a:rPr lang="pt-BR" smtClean="0"/>
              <a:t>Região turística do Rio;</a:t>
            </a:r>
          </a:p>
          <a:p>
            <a:pPr lvl="0">
              <a:spcBef>
                <a:spcPts val="1000"/>
              </a:spcBef>
            </a:pPr>
            <a:r>
              <a:rPr lang="pt-BR" smtClean="0"/>
              <a:t>Unidades do Centro </a:t>
            </a:r>
            <a:r>
              <a:rPr lang="pt-BR"/>
              <a:t>de Ciências Jurídicas e </a:t>
            </a:r>
            <a:r>
              <a:rPr lang="pt-BR" smtClean="0"/>
              <a:t>Econômicas;</a:t>
            </a:r>
          </a:p>
          <a:p>
            <a:pPr lvl="0">
              <a:spcBef>
                <a:spcPts val="1000"/>
              </a:spcBef>
            </a:pPr>
            <a:r>
              <a:rPr lang="pt-BR" smtClean="0"/>
              <a:t>Unidades do Centro </a:t>
            </a:r>
            <a:r>
              <a:rPr lang="pt-BR"/>
              <a:t>de Filosofia e Ciências </a:t>
            </a:r>
            <a:r>
              <a:rPr lang="pt-BR" smtClean="0"/>
              <a:t>Humanas;</a:t>
            </a:r>
          </a:p>
          <a:p>
            <a:pPr lvl="0">
              <a:spcBef>
                <a:spcPts val="1000"/>
              </a:spcBef>
            </a:pPr>
            <a:r>
              <a:rPr lang="pt-BR" smtClean="0"/>
              <a:t>Instituto de Psiquiatria;</a:t>
            </a:r>
          </a:p>
          <a:p>
            <a:pPr lvl="0">
              <a:spcBef>
                <a:spcPts val="1000"/>
              </a:spcBef>
            </a:pPr>
            <a:r>
              <a:rPr lang="pt-BR" smtClean="0"/>
              <a:t>Hospital de Neurologia Deolindo Couto;</a:t>
            </a:r>
          </a:p>
          <a:p>
            <a:pPr lvl="0">
              <a:spcBef>
                <a:spcPts val="1000"/>
              </a:spcBef>
            </a:pPr>
            <a:r>
              <a:rPr lang="pt-BR" smtClean="0"/>
              <a:t>Fórum de Ciência e Cultura.</a:t>
            </a:r>
          </a:p>
          <a:p>
            <a:pPr lvl="0">
              <a:spcBef>
                <a:spcPts val="1000"/>
              </a:spcBef>
            </a:pPr>
            <a:endParaRPr lang="pt-BR" smtClean="0"/>
          </a:p>
          <a:p>
            <a:pPr lvl="0">
              <a:spcBef>
                <a:spcPts val="1000"/>
              </a:spcBef>
            </a:pPr>
            <a:endParaRPr lang="pt-BR" smtClean="0"/>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solidFill>
                <a:schemeClr val="accent1"/>
              </a:solidFill>
            </a:endParaRPr>
          </a:p>
        </p:txBody>
      </p:sp>
      <p:sp>
        <p:nvSpPr>
          <p:cNvPr id="186" name="Google Shape;186;p17"/>
          <p:cNvSpPr txBox="1">
            <a:spLocks noGrp="1"/>
          </p:cNvSpPr>
          <p:nvPr>
            <p:ph type="subTitle" idx="3"/>
          </p:nvPr>
        </p:nvSpPr>
        <p:spPr>
          <a:xfrm>
            <a:off x="1881199" y="4433100"/>
            <a:ext cx="1836221" cy="602400"/>
          </a:xfrm>
          <a:prstGeom prst="rect">
            <a:avLst/>
          </a:prstGeom>
        </p:spPr>
        <p:txBody>
          <a:bodyPr spcFirstLastPara="1" wrap="square" lIns="0" tIns="0" rIns="0" bIns="91425" anchor="t" anchorCtr="0">
            <a:noAutofit/>
          </a:bodyPr>
          <a:lstStyle/>
          <a:p>
            <a:pPr marL="0" lvl="0" indent="0">
              <a:spcAft>
                <a:spcPts val="1000"/>
              </a:spcAft>
            </a:pPr>
            <a:r>
              <a:rPr lang="pt-BR" sz="900"/>
              <a:t>Palácio Universitário visto de </a:t>
            </a:r>
            <a:r>
              <a:rPr lang="pt-BR" sz="900" smtClean="0"/>
              <a:t>cima, com Pão de Açúcar ao fundo - Foto de Vstrabelli </a:t>
            </a:r>
            <a:r>
              <a:rPr lang="pt-BR" sz="900"/>
              <a:t>– Obra do próprio, </a:t>
            </a:r>
            <a:r>
              <a:rPr lang="pt-BR" sz="900" u="sng">
                <a:hlinkClick r:id="rId3"/>
              </a:rPr>
              <a:t>CC BY-SA 4.0</a:t>
            </a:r>
            <a:r>
              <a:rPr lang="pt-BR" sz="900"/>
              <a:t>,</a:t>
            </a:r>
            <a:endParaRPr lang="en" sz="900"/>
          </a:p>
        </p:txBody>
      </p:sp>
      <p:pic>
        <p:nvPicPr>
          <p:cNvPr id="6" name="Espaço Reservado para Imagem 5"/>
          <p:cNvPicPr>
            <a:picLocks noGrp="1" noChangeAspect="1"/>
          </p:cNvPicPr>
          <p:nvPr>
            <p:ph type="pic" idx="2"/>
          </p:nvPr>
        </p:nvPicPr>
        <p:blipFill>
          <a:blip r:embed="rId4" cstate="email">
            <a:extLst>
              <a:ext uri="{28A0092B-C50C-407E-A947-70E740481C1C}">
                <a14:useLocalDpi xmlns:a14="http://schemas.microsoft.com/office/drawing/2010/main"/>
              </a:ext>
            </a:extLst>
          </a:blip>
          <a:srcRect/>
          <a:stretch>
            <a:fillRect/>
          </a:stretch>
        </p:blipFill>
        <p:spPr/>
      </p:pic>
      <p:sp>
        <p:nvSpPr>
          <p:cNvPr id="7" name="AutoShape 2" descr="https://planodiretor.ufrj.br/wp-content/uploads/sites/25/2020/11/Macae-diogo-vasconcello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3122064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20775" y="335950"/>
            <a:ext cx="3249600" cy="710400"/>
          </a:xfrm>
          <a:prstGeom prst="rect">
            <a:avLst/>
          </a:prstGeom>
        </p:spPr>
        <p:txBody>
          <a:bodyPr spcFirstLastPara="1" wrap="square" lIns="0" tIns="91425" rIns="91425" bIns="91425" anchor="b" anchorCtr="0">
            <a:normAutofit/>
          </a:bodyPr>
          <a:lstStyle/>
          <a:p>
            <a:pPr marL="0" lvl="0" indent="0" algn="l" rtl="0">
              <a:spcBef>
                <a:spcPts val="0"/>
              </a:spcBef>
              <a:spcAft>
                <a:spcPts val="0"/>
              </a:spcAft>
              <a:buNone/>
            </a:pPr>
            <a:r>
              <a:rPr lang="en" smtClean="0"/>
              <a:t>Novos campi</a:t>
            </a: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solidFill>
                <a:schemeClr val="accent1"/>
              </a:solidFill>
            </a:endParaRPr>
          </a:p>
        </p:txBody>
      </p:sp>
      <p:sp>
        <p:nvSpPr>
          <p:cNvPr id="186" name="Google Shape;186;p17"/>
          <p:cNvSpPr txBox="1">
            <a:spLocks noGrp="1"/>
          </p:cNvSpPr>
          <p:nvPr>
            <p:ph type="subTitle" idx="3"/>
          </p:nvPr>
        </p:nvSpPr>
        <p:spPr>
          <a:xfrm>
            <a:off x="1829925" y="4451171"/>
            <a:ext cx="1280744" cy="602400"/>
          </a:xfrm>
          <a:prstGeom prst="rect">
            <a:avLst/>
          </a:prstGeom>
        </p:spPr>
        <p:txBody>
          <a:bodyPr spcFirstLastPara="1" wrap="square" lIns="0" tIns="0" rIns="0" bIns="91425" anchor="t" anchorCtr="0">
            <a:noAutofit/>
          </a:bodyPr>
          <a:lstStyle/>
          <a:p>
            <a:pPr marL="0" lvl="0" indent="0">
              <a:spcAft>
                <a:spcPts val="1000"/>
              </a:spcAft>
            </a:pPr>
            <a:r>
              <a:rPr lang="es-ES" sz="900" smtClean="0"/>
              <a:t>Campus </a:t>
            </a:r>
            <a:r>
              <a:rPr lang="es-ES" sz="900"/>
              <a:t>de </a:t>
            </a:r>
            <a:r>
              <a:rPr lang="es-ES" sz="900" smtClean="0"/>
              <a:t>Macaé – Por Raphael Pizzino.</a:t>
            </a:r>
            <a:endParaRPr lang="en" sz="900"/>
          </a:p>
        </p:txBody>
      </p:sp>
      <p:sp>
        <p:nvSpPr>
          <p:cNvPr id="11" name="Google Shape;184;p17"/>
          <p:cNvSpPr txBox="1">
            <a:spLocks/>
          </p:cNvSpPr>
          <p:nvPr/>
        </p:nvSpPr>
        <p:spPr>
          <a:xfrm>
            <a:off x="712575" y="1010195"/>
            <a:ext cx="3231600" cy="2916900"/>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a:spcBef>
                <a:spcPts val="1000"/>
              </a:spcBef>
            </a:pPr>
            <a:r>
              <a:rPr lang="pt-BR"/>
              <a:t>Campus Duque de Caxias</a:t>
            </a:r>
          </a:p>
          <a:p>
            <a:pPr lvl="1"/>
            <a:r>
              <a:rPr lang="pt-BR"/>
              <a:t>O mais novo campus da UFRJ;</a:t>
            </a:r>
          </a:p>
          <a:p>
            <a:pPr lvl="1"/>
            <a:r>
              <a:rPr lang="pt-BR"/>
              <a:t>Abriga cursos de graduação e pós.</a:t>
            </a:r>
          </a:p>
          <a:p>
            <a:pPr>
              <a:spcBef>
                <a:spcPts val="1000"/>
              </a:spcBef>
            </a:pPr>
            <a:r>
              <a:rPr lang="pt-BR" smtClean="0"/>
              <a:t>Pólo de Macaé</a:t>
            </a:r>
          </a:p>
          <a:p>
            <a:pPr lvl="1"/>
            <a:r>
              <a:rPr lang="pt-BR" smtClean="0"/>
              <a:t>Situado a 189km do Rio de Janeiro, atende à população do norte fluminense;</a:t>
            </a:r>
          </a:p>
          <a:p>
            <a:pPr lvl="1"/>
            <a:r>
              <a:rPr lang="pt-BR"/>
              <a:t>11 cursos de </a:t>
            </a:r>
            <a:r>
              <a:rPr lang="pt-BR" smtClean="0"/>
              <a:t>graduação e  3 cursos de mestrado.</a:t>
            </a:r>
          </a:p>
          <a:p>
            <a:pPr lvl="1"/>
            <a:endParaRPr lang="pt-BR" smtClean="0"/>
          </a:p>
          <a:p>
            <a:pPr marL="0" indent="0">
              <a:spcBef>
                <a:spcPts val="1000"/>
              </a:spcBef>
              <a:buFont typeface="Montserrat"/>
              <a:buNone/>
            </a:pPr>
            <a:endParaRPr lang="pt-BR" smtClean="0"/>
          </a:p>
          <a:p>
            <a:pPr marL="0" indent="0">
              <a:spcBef>
                <a:spcPts val="1000"/>
              </a:spcBef>
              <a:buFont typeface="Montserrat"/>
              <a:buNone/>
            </a:pPr>
            <a:endParaRPr lang="pt-BR" smtClean="0"/>
          </a:p>
          <a:p>
            <a:pPr marL="0" indent="0">
              <a:spcBef>
                <a:spcPts val="1000"/>
              </a:spcBef>
              <a:spcAft>
                <a:spcPts val="1000"/>
              </a:spcAft>
              <a:buFont typeface="Montserrat"/>
              <a:buNone/>
            </a:pPr>
            <a:endParaRPr lang="pt-BR"/>
          </a:p>
        </p:txBody>
      </p:sp>
      <p:pic>
        <p:nvPicPr>
          <p:cNvPr id="5" name="Espaço Reservado para Imagem 4"/>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60840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22"/>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a:solidFill>
                <a:schemeClr val="accent1"/>
              </a:solidFill>
            </a:endParaRPr>
          </a:p>
        </p:txBody>
      </p:sp>
      <p:sp>
        <p:nvSpPr>
          <p:cNvPr id="221" name="Google Shape;221;p22"/>
          <p:cNvSpPr txBox="1">
            <a:spLocks noGrp="1"/>
          </p:cNvSpPr>
          <p:nvPr>
            <p:ph type="subTitle" idx="1"/>
          </p:nvPr>
        </p:nvSpPr>
        <p:spPr>
          <a:xfrm>
            <a:off x="1881198" y="4433100"/>
            <a:ext cx="3861575" cy="602400"/>
          </a:xfrm>
          <a:prstGeom prst="rect">
            <a:avLst/>
          </a:prstGeom>
        </p:spPr>
        <p:txBody>
          <a:bodyPr spcFirstLastPara="1" wrap="square" lIns="0" tIns="0" rIns="0" bIns="91425" anchor="t" anchorCtr="0">
            <a:normAutofit/>
          </a:bodyPr>
          <a:lstStyle/>
          <a:p>
            <a:pPr marL="0" lvl="0" indent="0" algn="l" rtl="0">
              <a:spcBef>
                <a:spcPts val="0"/>
              </a:spcBef>
              <a:spcAft>
                <a:spcPts val="1000"/>
              </a:spcAft>
              <a:buNone/>
            </a:pPr>
            <a:r>
              <a:rPr lang="en" sz="900" smtClean="0"/>
              <a:t>Campus Macaé  - por Raphael Pizzino</a:t>
            </a:r>
            <a:endParaRPr lang="en" sz="900"/>
          </a:p>
        </p:txBody>
      </p:sp>
      <p:pic>
        <p:nvPicPr>
          <p:cNvPr id="3" name="Espaço Reservado para Imagem 2"/>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45306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545906" cy="7104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en" smtClean="0"/>
              <a:t>Complexo de Formação de Professores</a:t>
            </a: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fontScale="92500" lnSpcReduction="10000"/>
          </a:bodyPr>
          <a:lstStyle/>
          <a:p>
            <a:pPr marL="0" lvl="0" indent="0">
              <a:spcAft>
                <a:spcPts val="1000"/>
              </a:spcAft>
            </a:pPr>
            <a:r>
              <a:rPr lang="pt-BR" smtClean="0"/>
              <a:t>Foto – fonte https</a:t>
            </a:r>
            <a:r>
              <a:rPr lang="pt-BR"/>
              <a:t>://formacaodeprofessores.ufrj.br/</a:t>
            </a:r>
            <a:endParaRPr lang="en" sz="800"/>
          </a:p>
        </p:txBody>
      </p:sp>
      <p:pic>
        <p:nvPicPr>
          <p:cNvPr id="4" name="Espaço Reservado para Imagem 3"/>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pic>
        <p:nvPicPr>
          <p:cNvPr id="3075" name="Picture 3" descr="C:\Users\ramonmarins\Desktop\logo-cfp-completa-horizont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86523" y="3466009"/>
            <a:ext cx="1346004" cy="470261"/>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76;p16"/>
          <p:cNvSpPr txBox="1">
            <a:spLocks/>
          </p:cNvSpPr>
          <p:nvPr/>
        </p:nvSpPr>
        <p:spPr>
          <a:xfrm>
            <a:off x="760925" y="1224437"/>
            <a:ext cx="3397200" cy="1788729"/>
          </a:xfrm>
          <a:prstGeom prst="rect">
            <a:avLst/>
          </a:prstGeom>
          <a:noFill/>
          <a:ln>
            <a:noFill/>
          </a:ln>
        </p:spPr>
        <p:txBody>
          <a:bodyPr spcFirstLastPara="1" wrap="square" lIns="91425" tIns="0" rIns="91425" bIns="0" anchor="t" anchorCtr="0">
            <a:norm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marL="158750" indent="0" fontAlgn="base">
              <a:buNone/>
            </a:pPr>
            <a:r>
              <a:rPr lang="pt-BR" smtClean="0"/>
              <a:t>Reúne as </a:t>
            </a:r>
            <a:r>
              <a:rPr lang="pt-BR"/>
              <a:t>unidades acadêmicas responsáveis pelas </a:t>
            </a:r>
            <a:r>
              <a:rPr lang="pt-BR" smtClean="0"/>
              <a:t>licenciaturas, </a:t>
            </a:r>
            <a:r>
              <a:rPr lang="pt-BR"/>
              <a:t>a Faculdade de Educação (FE) e o Colégio de Aplicação (CAp</a:t>
            </a:r>
            <a:r>
              <a:rPr lang="pt-BR" smtClean="0"/>
              <a:t>) para que trabalhem </a:t>
            </a:r>
            <a:r>
              <a:rPr lang="pt-BR"/>
              <a:t>de forma </a:t>
            </a:r>
            <a:r>
              <a:rPr lang="pt-BR" smtClean="0"/>
              <a:t>integrada com </a:t>
            </a:r>
            <a:r>
              <a:rPr lang="pt-BR"/>
              <a:t>as demais Instituições parceiras e Redes Públicas de Educação, assumindo conjuntamente o compromisso da formação inicial  e continuada  de </a:t>
            </a:r>
            <a:r>
              <a:rPr lang="pt-BR" smtClean="0"/>
              <a:t>professores/as.</a:t>
            </a:r>
            <a:endParaRPr lang="pt-BR"/>
          </a:p>
        </p:txBody>
      </p:sp>
    </p:spTree>
    <p:extLst>
      <p:ext uri="{BB962C8B-B14F-4D97-AF65-F5344CB8AC3E}">
        <p14:creationId xmlns:p14="http://schemas.microsoft.com/office/powerpoint/2010/main" val="4190098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ts val="0"/>
              </a:spcBef>
              <a:spcAft>
                <a:spcPts val="0"/>
              </a:spcAft>
              <a:buNone/>
            </a:pPr>
            <a:r>
              <a:rPr lang="en" smtClean="0"/>
              <a:t>Complexo Hospitalar</a:t>
            </a: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19</a:t>
            </a:fld>
            <a:endParaRPr>
              <a:solidFill>
                <a:schemeClr val="accent1"/>
              </a:solidFill>
            </a:endParaRPr>
          </a:p>
        </p:txBody>
      </p:sp>
      <p:sp>
        <p:nvSpPr>
          <p:cNvPr id="186" name="Google Shape;186;p17"/>
          <p:cNvSpPr txBox="1">
            <a:spLocks noGrp="1"/>
          </p:cNvSpPr>
          <p:nvPr>
            <p:ph type="subTitle" idx="3"/>
          </p:nvPr>
        </p:nvSpPr>
        <p:spPr>
          <a:xfrm>
            <a:off x="1881200" y="4433100"/>
            <a:ext cx="2458600" cy="602400"/>
          </a:xfrm>
          <a:prstGeom prst="rect">
            <a:avLst/>
          </a:prstGeom>
        </p:spPr>
        <p:txBody>
          <a:bodyPr spcFirstLastPara="1" wrap="square" lIns="0" tIns="0" rIns="0" bIns="91425" anchor="t" anchorCtr="0">
            <a:normAutofit fontScale="92500" lnSpcReduction="10000"/>
          </a:bodyPr>
          <a:lstStyle/>
          <a:p>
            <a:pPr marL="0" lvl="0" indent="0">
              <a:spcAft>
                <a:spcPts val="1000"/>
              </a:spcAft>
            </a:pPr>
            <a:r>
              <a:rPr lang="en" smtClean="0"/>
              <a:t>Pai segura filho no método do pai canguru em unidade do complexo hospitalar – Por William Santos.</a:t>
            </a:r>
          </a:p>
        </p:txBody>
      </p:sp>
      <p:pic>
        <p:nvPicPr>
          <p:cNvPr id="7" name="Espaço Reservado para Imagem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573800" y="0"/>
            <a:ext cx="4570200" cy="5143500"/>
          </a:xfrm>
          <a:prstGeom prst="rect">
            <a:avLst/>
          </a:prstGeom>
          <a:noFill/>
          <a:ln>
            <a:noFill/>
          </a:ln>
        </p:spPr>
      </p:pic>
      <p:sp>
        <p:nvSpPr>
          <p:cNvPr id="2" name="Espaço Reservado para Imagem 1"/>
          <p:cNvSpPr>
            <a:spLocks noGrp="1"/>
          </p:cNvSpPr>
          <p:nvPr>
            <p:ph type="pic" idx="2"/>
          </p:nvPr>
        </p:nvSpPr>
        <p:spPr/>
      </p:sp>
      <p:sp>
        <p:nvSpPr>
          <p:cNvPr id="9" name="Google Shape;176;p16"/>
          <p:cNvSpPr txBox="1">
            <a:spLocks/>
          </p:cNvSpPr>
          <p:nvPr/>
        </p:nvSpPr>
        <p:spPr>
          <a:xfrm>
            <a:off x="942600" y="1183650"/>
            <a:ext cx="3397200" cy="2776200"/>
          </a:xfrm>
          <a:prstGeom prst="rect">
            <a:avLst/>
          </a:prstGeom>
          <a:noFill/>
          <a:ln>
            <a:noFill/>
          </a:ln>
        </p:spPr>
        <p:txBody>
          <a:bodyPr spcFirstLastPara="1" wrap="square" lIns="91425" tIns="0" rIns="91425" bIns="0" anchor="t" anchorCtr="0">
            <a:norm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marL="0" indent="0">
              <a:spcAft>
                <a:spcPts val="1000"/>
              </a:spcAft>
              <a:buFont typeface="Montserrat"/>
              <a:buNone/>
            </a:pPr>
            <a:r>
              <a:rPr lang="pt-BR" smtClean="0"/>
              <a:t>A UFRJ reconhece sua missão em dar resposta para os principais problemas de saúde do país congregando seu pessoal das mais diversas áreas de conhecimento, em institutos voltados para dar ou propor soluções. </a:t>
            </a:r>
          </a:p>
          <a:p>
            <a:pPr marL="0" indent="0">
              <a:spcAft>
                <a:spcPts val="1000"/>
              </a:spcAft>
              <a:buFont typeface="Montserrat"/>
              <a:buNone/>
            </a:pPr>
            <a:r>
              <a:rPr lang="pt-BR" smtClean="0"/>
              <a:t>As unidades do Complexo Hospitalar oferecem atendimento ao público externo gratuito por meio do Sistema Único de Saúde.</a:t>
            </a:r>
            <a:endParaRPr lang="pt-BR"/>
          </a:p>
        </p:txBody>
      </p:sp>
    </p:spTree>
    <p:extLst>
      <p:ext uri="{BB962C8B-B14F-4D97-AF65-F5344CB8AC3E}">
        <p14:creationId xmlns:p14="http://schemas.microsoft.com/office/powerpoint/2010/main" val="894504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15"/>
          <p:cNvSpPr txBox="1">
            <a:spLocks noGrp="1"/>
          </p:cNvSpPr>
          <p:nvPr>
            <p:ph type="ctrTitle"/>
          </p:nvPr>
        </p:nvSpPr>
        <p:spPr>
          <a:xfrm>
            <a:off x="906050" y="1455293"/>
            <a:ext cx="7725202" cy="1985159"/>
          </a:xfrm>
          <a:prstGeom prst="rect">
            <a:avLst/>
          </a:prstGeom>
          <a:solidFill>
            <a:srgbClr val="FFFFFF"/>
          </a:solidFill>
        </p:spPr>
        <p:txBody>
          <a:bodyPr spcFirstLastPara="1" wrap="square" lIns="0" tIns="457200" rIns="457200" bIns="457200" anchor="ctr" anchorCtr="0">
            <a:spAutoFit/>
          </a:bodyPr>
          <a:lstStyle/>
          <a:p>
            <a:pPr lvl="0"/>
            <a:r>
              <a:rPr lang="pt-BR" smtClean="0"/>
              <a:t>“...uma </a:t>
            </a:r>
            <a:r>
              <a:rPr lang="pt-BR"/>
              <a:t>visita pela própria História do Brasil.” </a:t>
            </a:r>
            <a:r>
              <a:rPr lang="pt-BR" sz="2400" smtClean="0"/>
              <a:t>(Antonio Oliveira - FACC/UFRJ)</a:t>
            </a:r>
            <a:endParaRPr sz="2400"/>
          </a:p>
        </p:txBody>
      </p:sp>
      <p:sp>
        <p:nvSpPr>
          <p:cNvPr id="4"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solidFill>
                <a:schemeClr val="accent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ts val="0"/>
              </a:spcBef>
              <a:spcAft>
                <a:spcPts val="0"/>
              </a:spcAft>
              <a:buNone/>
            </a:pPr>
            <a:r>
              <a:rPr lang="en" smtClean="0"/>
              <a:t>Números do Complexo</a:t>
            </a:r>
            <a:endParaRPr/>
          </a:p>
        </p:txBody>
      </p:sp>
      <p:sp>
        <p:nvSpPr>
          <p:cNvPr id="184" name="Google Shape;184;p17"/>
          <p:cNvSpPr txBox="1">
            <a:spLocks noGrp="1"/>
          </p:cNvSpPr>
          <p:nvPr>
            <p:ph type="body" idx="1"/>
          </p:nvPr>
        </p:nvSpPr>
        <p:spPr>
          <a:xfrm>
            <a:off x="820680" y="1113300"/>
            <a:ext cx="3231600" cy="2916900"/>
          </a:xfrm>
          <a:prstGeom prst="rect">
            <a:avLst/>
          </a:prstGeom>
        </p:spPr>
        <p:txBody>
          <a:bodyPr spcFirstLastPara="1" wrap="square" lIns="91425" tIns="0" rIns="91425" bIns="0" anchor="t" anchorCtr="0">
            <a:normAutofit/>
          </a:bodyPr>
          <a:lstStyle/>
          <a:p>
            <a:pPr marL="158750" indent="0">
              <a:spcBef>
                <a:spcPts val="1000"/>
              </a:spcBef>
              <a:buNone/>
            </a:pPr>
            <a:r>
              <a:rPr lang="pt-BR" smtClean="0"/>
              <a:t>Somente em parte da rede hospitalar, apenas no ano de 2021, foram realizadas:</a:t>
            </a:r>
          </a:p>
          <a:p>
            <a:pPr>
              <a:spcBef>
                <a:spcPts val="1000"/>
              </a:spcBef>
            </a:pPr>
            <a:r>
              <a:rPr lang="pt-BR"/>
              <a:t>q</a:t>
            </a:r>
            <a:r>
              <a:rPr lang="pt-BR" smtClean="0"/>
              <a:t>uase 5.000 cirurgias;</a:t>
            </a:r>
          </a:p>
          <a:p>
            <a:pPr>
              <a:spcBef>
                <a:spcPts val="1000"/>
              </a:spcBef>
            </a:pPr>
            <a:r>
              <a:rPr lang="pt-BR" smtClean="0"/>
              <a:t>mais de 8.500 internações;</a:t>
            </a:r>
            <a:endParaRPr lang="pt-BR"/>
          </a:p>
          <a:p>
            <a:pPr marL="457200" lvl="0" indent="-298450" algn="l" rtl="0">
              <a:spcBef>
                <a:spcPts val="1000"/>
              </a:spcBef>
              <a:spcAft>
                <a:spcPts val="0"/>
              </a:spcAft>
              <a:buSzPts val="1100"/>
              <a:buChar char="●"/>
            </a:pPr>
            <a:r>
              <a:rPr lang="pt-BR"/>
              <a:t>m</a:t>
            </a:r>
            <a:r>
              <a:rPr lang="pt-BR" smtClean="0"/>
              <a:t>ais de 10.000 atendimentos de emergência;</a:t>
            </a:r>
          </a:p>
          <a:p>
            <a:pPr marL="457200" lvl="0" indent="-298450" algn="l" rtl="0">
              <a:spcBef>
                <a:spcPts val="1000"/>
              </a:spcBef>
              <a:spcAft>
                <a:spcPts val="0"/>
              </a:spcAft>
              <a:buSzPts val="1100"/>
              <a:buChar char="●"/>
            </a:pPr>
            <a:r>
              <a:rPr lang="pt-BR"/>
              <a:t>m</a:t>
            </a:r>
            <a:r>
              <a:rPr lang="pt-BR" smtClean="0"/>
              <a:t>ais de 172.000 consultas.</a:t>
            </a:r>
            <a:endParaRPr/>
          </a:p>
          <a:p>
            <a:pPr marL="0" lvl="0" indent="0" algn="l" rtl="0">
              <a:spcBef>
                <a:spcPts val="1000"/>
              </a:spcBef>
              <a:spcAft>
                <a:spcPts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Autofit/>
          </a:bodyPr>
          <a:lstStyle/>
          <a:p>
            <a:pPr marL="0" lvl="0" indent="0">
              <a:spcAft>
                <a:spcPts val="1000"/>
              </a:spcAft>
            </a:pPr>
            <a:r>
              <a:rPr lang="en" sz="900" smtClean="0"/>
              <a:t>Estudante de medicina no Hospital Universitário – Por Raphael Pizzino.</a:t>
            </a:r>
            <a:endParaRPr lang="en" sz="700"/>
          </a:p>
        </p:txBody>
      </p:sp>
      <p:pic>
        <p:nvPicPr>
          <p:cNvPr id="7" name="Espaço Reservado para Imagem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573800" y="0"/>
            <a:ext cx="4570200" cy="5143500"/>
          </a:xfrm>
          <a:prstGeom prst="rect">
            <a:avLst/>
          </a:prstGeom>
          <a:noFill/>
          <a:ln>
            <a:noFill/>
          </a:ln>
        </p:spPr>
      </p:pic>
      <p:sp>
        <p:nvSpPr>
          <p:cNvPr id="2" name="Espaço Reservado para Imagem 1"/>
          <p:cNvSpPr>
            <a:spLocks noGrp="1"/>
          </p:cNvSpPr>
          <p:nvPr>
            <p:ph type="pic" idx="2"/>
          </p:nvPr>
        </p:nvSpPr>
        <p:spPr>
          <a:xfrm>
            <a:off x="4573800" y="0"/>
            <a:ext cx="4570200" cy="5143500"/>
          </a:xfrm>
        </p:spPr>
      </p:sp>
    </p:spTree>
    <p:extLst>
      <p:ext uri="{BB962C8B-B14F-4D97-AF65-F5344CB8AC3E}">
        <p14:creationId xmlns:p14="http://schemas.microsoft.com/office/powerpoint/2010/main" val="1697547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marL="0" lvl="0" indent="0" algn="l" rtl="0">
              <a:spcBef>
                <a:spcPts val="0"/>
              </a:spcBef>
              <a:spcAft>
                <a:spcPts val="0"/>
              </a:spcAft>
              <a:buNone/>
            </a:pPr>
            <a:r>
              <a:rPr lang="en" smtClean="0"/>
              <a:t>Estrutura </a:t>
            </a:r>
            <a:r>
              <a:rPr lang="en"/>
              <a:t>| </a:t>
            </a:r>
            <a:r>
              <a:rPr lang="en" smtClean="0"/>
              <a:t>Complexo Hospitalar</a:t>
            </a:r>
            <a:endParaRP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21</a:t>
            </a:fld>
            <a:endParaRPr>
              <a:solidFill>
                <a:schemeClr val="accent1"/>
              </a:solidFill>
            </a:endParaRPr>
          </a:p>
        </p:txBody>
      </p:sp>
      <p:pic>
        <p:nvPicPr>
          <p:cNvPr id="5" name="Picture 2" descr="C:\Users\ramonmarins\Desktop\nova apresentação UFRJ\id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99229" y="3302895"/>
            <a:ext cx="965516" cy="5672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ramonmarins\Desktop\nova apresentação UFRJ\i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19382" y="3456961"/>
            <a:ext cx="1737093" cy="268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ramonmarins\Desktop\nova apresentação UFRJ\ippm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63395" y="4194874"/>
            <a:ext cx="1275441" cy="4533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ramonmarins\Desktop\nova apresentação UFRJ\ipub.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88986" y="4144935"/>
            <a:ext cx="559058" cy="5767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ramonmarins\Desktop\nova apresentação UFRJ\matesc.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30397" y="4171578"/>
            <a:ext cx="663932" cy="5109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ramonmarins\Desktop\nova apresentação UFRJ\deolindo couto.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37352" y="3311236"/>
            <a:ext cx="551092" cy="5510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C:\Users\ramonmarins\Desktop\nova apresentação UFRJ\hesfa.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653596" y="3311852"/>
            <a:ext cx="785566" cy="5498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Users\ramonmarins\Desktop\nova apresentação UFRJ\ice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990860" y="4204099"/>
            <a:ext cx="613752" cy="4305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C:\Users\ramonmarins\Desktop\nova apresentação UFRJ\HUCFF.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877887" y="3333821"/>
            <a:ext cx="507243" cy="507243"/>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184;p17"/>
          <p:cNvSpPr txBox="1">
            <a:spLocks noGrp="1"/>
          </p:cNvSpPr>
          <p:nvPr>
            <p:ph type="body" idx="1"/>
          </p:nvPr>
        </p:nvSpPr>
        <p:spPr>
          <a:xfrm>
            <a:off x="769330" y="1028414"/>
            <a:ext cx="3523996" cy="1961223"/>
          </a:xfrm>
          <a:prstGeom prst="rect">
            <a:avLst/>
          </a:prstGeom>
        </p:spPr>
        <p:txBody>
          <a:bodyPr spcFirstLastPara="1" wrap="square" lIns="91425" tIns="0" rIns="91425" bIns="0" anchor="t" anchorCtr="0">
            <a:noAutofit/>
          </a:bodyPr>
          <a:lstStyle/>
          <a:p>
            <a:pPr marL="457200" lvl="0" indent="-298450" algn="l" rtl="0">
              <a:spcBef>
                <a:spcPts val="1000"/>
              </a:spcBef>
              <a:spcAft>
                <a:spcPts val="0"/>
              </a:spcAft>
              <a:buSzPts val="1100"/>
              <a:buChar char="●"/>
            </a:pPr>
            <a:r>
              <a:rPr lang="pt-BR" smtClean="0"/>
              <a:t>Hospital Universitário Clementino Fraga Filho;</a:t>
            </a:r>
          </a:p>
          <a:p>
            <a:pPr marL="457200" lvl="0" indent="-298450" algn="l" rtl="0">
              <a:spcBef>
                <a:spcPts val="1000"/>
              </a:spcBef>
              <a:spcAft>
                <a:spcPts val="0"/>
              </a:spcAft>
              <a:buSzPts val="1100"/>
              <a:buChar char="●"/>
            </a:pPr>
            <a:r>
              <a:rPr lang="pt-BR" smtClean="0"/>
              <a:t>Instituto de Atenção à Saúde São Francisco de Assis;</a:t>
            </a:r>
          </a:p>
          <a:p>
            <a:pPr>
              <a:spcBef>
                <a:spcPts val="1000"/>
              </a:spcBef>
            </a:pPr>
            <a:r>
              <a:rPr lang="pt-BR"/>
              <a:t>Instituto de Doenças do Tórax</a:t>
            </a:r>
            <a:r>
              <a:rPr lang="pt-BR" smtClean="0"/>
              <a:t>;</a:t>
            </a:r>
          </a:p>
          <a:p>
            <a:pPr marL="457200" lvl="0" indent="-298450" algn="l" rtl="0">
              <a:spcBef>
                <a:spcPts val="1000"/>
              </a:spcBef>
              <a:spcAft>
                <a:spcPts val="0"/>
              </a:spcAft>
              <a:buSzPts val="1100"/>
              <a:buChar char="●"/>
            </a:pPr>
            <a:r>
              <a:rPr lang="pt-BR" smtClean="0"/>
              <a:t>Instituto de Ginecologia;</a:t>
            </a:r>
          </a:p>
          <a:p>
            <a:pPr>
              <a:spcBef>
                <a:spcPts val="1000"/>
              </a:spcBef>
            </a:pPr>
            <a:r>
              <a:rPr lang="pt-BR"/>
              <a:t>Instituto de Neurologia Deolindo Couto</a:t>
            </a:r>
            <a:r>
              <a:rPr lang="pt-BR" smtClean="0"/>
              <a:t>;</a:t>
            </a:r>
          </a:p>
          <a:p>
            <a:pPr marL="158750" lvl="0" indent="0" algn="l" rtl="0">
              <a:spcBef>
                <a:spcPts val="1000"/>
              </a:spcBef>
              <a:spcAft>
                <a:spcPts val="0"/>
              </a:spcAft>
              <a:buSzPts val="1100"/>
              <a:buNone/>
            </a:pPr>
            <a:endParaRPr smtClean="0"/>
          </a:p>
          <a:p>
            <a:pPr marL="0" lvl="0" indent="0" algn="l" rtl="0">
              <a:spcBef>
                <a:spcPts val="1000"/>
              </a:spcBef>
              <a:spcAft>
                <a:spcPts val="0"/>
              </a:spcAft>
              <a:buNone/>
            </a:pPr>
            <a:endParaRPr/>
          </a:p>
          <a:p>
            <a:pPr marL="0" lvl="0" indent="0" algn="l" rtl="0">
              <a:spcBef>
                <a:spcPts val="1000"/>
              </a:spcBef>
              <a:spcAft>
                <a:spcPts val="0"/>
              </a:spcAft>
              <a:buNone/>
            </a:pPr>
            <a:endParaRPr smtClean="0"/>
          </a:p>
          <a:p>
            <a:pPr marL="0" lvl="0" indent="0" algn="l" rtl="0">
              <a:spcBef>
                <a:spcPts val="1000"/>
              </a:spcBef>
              <a:spcAft>
                <a:spcPts val="1000"/>
              </a:spcAft>
              <a:buNone/>
            </a:pPr>
            <a:endParaRPr/>
          </a:p>
        </p:txBody>
      </p:sp>
      <p:sp>
        <p:nvSpPr>
          <p:cNvPr id="18" name="Google Shape;184;p17"/>
          <p:cNvSpPr txBox="1">
            <a:spLocks noGrp="1"/>
          </p:cNvSpPr>
          <p:nvPr>
            <p:ph type="body" idx="1"/>
          </p:nvPr>
        </p:nvSpPr>
        <p:spPr>
          <a:xfrm>
            <a:off x="4323290" y="1051069"/>
            <a:ext cx="3231600" cy="1575411"/>
          </a:xfrm>
          <a:prstGeom prst="rect">
            <a:avLst/>
          </a:prstGeom>
        </p:spPr>
        <p:txBody>
          <a:bodyPr spcFirstLastPara="1" wrap="square" lIns="91425" tIns="0" rIns="91425" bIns="0" anchor="t" anchorCtr="0">
            <a:noAutofit/>
          </a:bodyPr>
          <a:lstStyle/>
          <a:p>
            <a:pPr lvl="0">
              <a:spcBef>
                <a:spcPts val="1000"/>
              </a:spcBef>
            </a:pPr>
            <a:r>
              <a:rPr lang="pt-BR" smtClean="0"/>
              <a:t>Instituto </a:t>
            </a:r>
            <a:r>
              <a:rPr lang="pt-BR"/>
              <a:t>de Psiquiatria</a:t>
            </a:r>
            <a:r>
              <a:rPr lang="pt-BR" smtClean="0"/>
              <a:t>;</a:t>
            </a:r>
          </a:p>
          <a:p>
            <a:pPr>
              <a:spcBef>
                <a:spcPts val="1000"/>
              </a:spcBef>
            </a:pPr>
            <a:r>
              <a:rPr lang="pt-BR"/>
              <a:t>Instituto de Puericultura e Pediatria Martagão Gesteira</a:t>
            </a:r>
            <a:r>
              <a:rPr lang="pt-BR" smtClean="0"/>
              <a:t>;</a:t>
            </a:r>
            <a:endParaRPr lang="pt-BR"/>
          </a:p>
          <a:p>
            <a:pPr lvl="0">
              <a:spcBef>
                <a:spcPts val="1000"/>
              </a:spcBef>
            </a:pPr>
            <a:r>
              <a:rPr lang="pt-BR" smtClean="0"/>
              <a:t>Instituto </a:t>
            </a:r>
            <a:r>
              <a:rPr lang="pt-BR"/>
              <a:t>do Coração Edson </a:t>
            </a:r>
            <a:r>
              <a:rPr lang="pt-BR" smtClean="0"/>
              <a:t>Saad;</a:t>
            </a:r>
          </a:p>
          <a:p>
            <a:pPr>
              <a:spcBef>
                <a:spcPts val="1000"/>
              </a:spcBef>
            </a:pPr>
            <a:r>
              <a:rPr lang="pt-BR"/>
              <a:t>Maternidade </a:t>
            </a:r>
            <a:r>
              <a:rPr lang="pt-BR" smtClean="0"/>
              <a:t>Escola</a:t>
            </a:r>
            <a:r>
              <a:rPr lang="pt-BR"/>
              <a:t>.</a:t>
            </a:r>
          </a:p>
          <a:p>
            <a:pPr marL="0" lvl="0" indent="0" algn="l" rtl="0">
              <a:spcBef>
                <a:spcPts val="1000"/>
              </a:spcBef>
              <a:spcAft>
                <a:spcPts val="0"/>
              </a:spcAft>
              <a:buNone/>
            </a:pPr>
            <a:endParaRPr>
              <a:solidFill>
                <a:srgbClr val="FF0000"/>
              </a:solidFill>
            </a:endParaRPr>
          </a:p>
          <a:p>
            <a:pPr marL="0" lvl="0" indent="0" algn="l" rtl="0">
              <a:spcBef>
                <a:spcPts val="1000"/>
              </a:spcBef>
              <a:spcAft>
                <a:spcPts val="0"/>
              </a:spcAft>
              <a:buNone/>
            </a:pPr>
            <a:endParaRPr smtClean="0"/>
          </a:p>
          <a:p>
            <a:pPr marL="0" lvl="0" indent="0" algn="l" rtl="0">
              <a:spcBef>
                <a:spcPts val="1000"/>
              </a:spcBef>
              <a:spcAft>
                <a:spcPts val="1000"/>
              </a:spcAft>
              <a:buNone/>
            </a:pP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en" smtClean="0"/>
              <a:t>Restaurantes universitários</a:t>
            </a: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solidFill>
                <a:schemeClr val="accent1"/>
              </a:solidFill>
            </a:endParaRPr>
          </a:p>
        </p:txBody>
      </p:sp>
      <p:sp>
        <p:nvSpPr>
          <p:cNvPr id="186" name="Google Shape;186;p17"/>
          <p:cNvSpPr txBox="1">
            <a:spLocks noGrp="1"/>
          </p:cNvSpPr>
          <p:nvPr>
            <p:ph type="subTitle" idx="3"/>
          </p:nvPr>
        </p:nvSpPr>
        <p:spPr>
          <a:xfrm>
            <a:off x="1829925" y="4441646"/>
            <a:ext cx="1280744" cy="602400"/>
          </a:xfrm>
          <a:prstGeom prst="rect">
            <a:avLst/>
          </a:prstGeom>
        </p:spPr>
        <p:txBody>
          <a:bodyPr spcFirstLastPara="1" wrap="square" lIns="0" tIns="0" rIns="0" bIns="91425" anchor="t" anchorCtr="0">
            <a:noAutofit/>
          </a:bodyPr>
          <a:lstStyle/>
          <a:p>
            <a:pPr marL="0" lvl="0" indent="0">
              <a:spcAft>
                <a:spcPts val="1000"/>
              </a:spcAft>
            </a:pPr>
            <a:r>
              <a:rPr lang="es-ES" sz="900" smtClean="0"/>
              <a:t>Restaurante Universitário no Fundão – Acervo COORDCOM.</a:t>
            </a:r>
            <a:endParaRPr lang="en" sz="800"/>
          </a:p>
        </p:txBody>
      </p:sp>
      <p:sp>
        <p:nvSpPr>
          <p:cNvPr id="11" name="Google Shape;184;p17"/>
          <p:cNvSpPr txBox="1">
            <a:spLocks/>
          </p:cNvSpPr>
          <p:nvPr/>
        </p:nvSpPr>
        <p:spPr>
          <a:xfrm>
            <a:off x="758295" y="1059680"/>
            <a:ext cx="3231600" cy="2916900"/>
          </a:xfrm>
          <a:prstGeom prst="rect">
            <a:avLst/>
          </a:prstGeom>
          <a:noFill/>
          <a:ln>
            <a:noFill/>
          </a:ln>
        </p:spPr>
        <p:txBody>
          <a:bodyPr spcFirstLastPara="1" wrap="square" lIns="91425" tIns="0" rIns="91425" bIns="0" anchor="t" anchorCtr="0">
            <a:normAutofit fontScale="92500"/>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marL="158750" indent="0">
              <a:spcBef>
                <a:spcPts val="1000"/>
              </a:spcBef>
              <a:buNone/>
            </a:pPr>
            <a:r>
              <a:rPr lang="pt-BR" smtClean="0"/>
              <a:t>Tem </a:t>
            </a:r>
            <a:r>
              <a:rPr lang="pt-BR"/>
              <a:t>como objetivo assegurar o fornecimento de uma alimentação balanceada para comunidade universitária, em condições higiênico-sanitárias adequadas, respeitando a cultura local e com atenção socioambiental</a:t>
            </a:r>
            <a:r>
              <a:rPr lang="pt-BR" smtClean="0"/>
              <a:t>.</a:t>
            </a:r>
            <a:endParaRPr lang="pt-BR"/>
          </a:p>
          <a:p>
            <a:pPr>
              <a:spcBef>
                <a:spcPts val="1000"/>
              </a:spcBef>
            </a:pPr>
            <a:r>
              <a:rPr lang="pt-BR" smtClean="0"/>
              <a:t>Tarifa de R$2,00 aos estudantes;</a:t>
            </a:r>
          </a:p>
          <a:p>
            <a:pPr>
              <a:spcBef>
                <a:spcPts val="1000"/>
              </a:spcBef>
            </a:pPr>
            <a:r>
              <a:rPr lang="pt-BR"/>
              <a:t>3 unidades no Fundão</a:t>
            </a:r>
            <a:r>
              <a:rPr lang="pt-BR" smtClean="0"/>
              <a:t>;</a:t>
            </a:r>
          </a:p>
          <a:p>
            <a:pPr>
              <a:spcBef>
                <a:spcPts val="1000"/>
              </a:spcBef>
            </a:pPr>
            <a:r>
              <a:rPr lang="pt-BR" smtClean="0"/>
              <a:t>1 no Polo de Xerém (Duque de Caxias);</a:t>
            </a:r>
          </a:p>
          <a:p>
            <a:pPr>
              <a:spcBef>
                <a:spcPts val="1000"/>
              </a:spcBef>
            </a:pPr>
            <a:r>
              <a:rPr lang="pt-BR" smtClean="0"/>
              <a:t>1 no Centro;</a:t>
            </a:r>
          </a:p>
          <a:p>
            <a:pPr>
              <a:spcBef>
                <a:spcPts val="1000"/>
              </a:spcBef>
            </a:pPr>
            <a:r>
              <a:rPr lang="pt-BR" smtClean="0"/>
              <a:t>1 na Praia vermelha.</a:t>
            </a:r>
          </a:p>
          <a:p>
            <a:pPr>
              <a:spcBef>
                <a:spcPts val="1000"/>
              </a:spcBef>
            </a:pPr>
            <a:endParaRPr lang="pt-BR" smtClean="0"/>
          </a:p>
          <a:p>
            <a:pPr lvl="1"/>
            <a:endParaRPr lang="pt-BR" smtClean="0"/>
          </a:p>
          <a:p>
            <a:pPr marL="0" indent="0">
              <a:spcBef>
                <a:spcPts val="1000"/>
              </a:spcBef>
              <a:buFont typeface="Montserrat"/>
              <a:buNone/>
            </a:pPr>
            <a:endParaRPr lang="pt-BR" smtClean="0"/>
          </a:p>
          <a:p>
            <a:pPr marL="0" indent="0">
              <a:spcBef>
                <a:spcPts val="1000"/>
              </a:spcBef>
              <a:buFont typeface="Montserrat"/>
              <a:buNone/>
            </a:pPr>
            <a:endParaRPr lang="pt-BR" smtClean="0"/>
          </a:p>
          <a:p>
            <a:pPr marL="0" indent="0">
              <a:spcBef>
                <a:spcPts val="1000"/>
              </a:spcBef>
              <a:spcAft>
                <a:spcPts val="1000"/>
              </a:spcAft>
              <a:buFont typeface="Montserrat"/>
              <a:buNone/>
            </a:pPr>
            <a:endParaRPr lang="pt-BR"/>
          </a:p>
        </p:txBody>
      </p:sp>
      <p:pic>
        <p:nvPicPr>
          <p:cNvPr id="3" name="Espaço Reservado para Imagem 2"/>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64070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1019283" y="2176975"/>
            <a:ext cx="6545629" cy="841800"/>
          </a:xfrm>
          <a:prstGeom prst="rect">
            <a:avLst/>
          </a:prstGeom>
        </p:spPr>
        <p:txBody>
          <a:bodyPr spcFirstLastPara="1" wrap="square" lIns="0" tIns="91425" rIns="91425" bIns="91425" anchor="ctr" anchorCtr="0">
            <a:normAutofit/>
          </a:bodyPr>
          <a:lstStyle/>
          <a:p>
            <a:pPr marL="0" lvl="0" indent="0" rtl="0">
              <a:spcBef>
                <a:spcPts val="0"/>
              </a:spcBef>
              <a:spcAft>
                <a:spcPts val="0"/>
              </a:spcAft>
              <a:buNone/>
            </a:pPr>
            <a:r>
              <a:rPr lang="en" smtClean="0"/>
              <a:t>Ensino e pesquisa</a:t>
            </a:r>
            <a:endParaRPr/>
          </a:p>
        </p:txBody>
      </p:sp>
    </p:spTree>
    <p:extLst>
      <p:ext uri="{BB962C8B-B14F-4D97-AF65-F5344CB8AC3E}">
        <p14:creationId xmlns:p14="http://schemas.microsoft.com/office/powerpoint/2010/main" val="2156467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15"/>
          <p:cNvSpPr txBox="1">
            <a:spLocks noGrp="1"/>
          </p:cNvSpPr>
          <p:nvPr>
            <p:ph type="ctrTitle"/>
          </p:nvPr>
        </p:nvSpPr>
        <p:spPr>
          <a:xfrm>
            <a:off x="906050" y="1189836"/>
            <a:ext cx="7725202" cy="2516073"/>
          </a:xfrm>
          <a:prstGeom prst="rect">
            <a:avLst/>
          </a:prstGeom>
          <a:solidFill>
            <a:srgbClr val="FFFFFF"/>
          </a:solidFill>
        </p:spPr>
        <p:txBody>
          <a:bodyPr spcFirstLastPara="1" wrap="square" lIns="0" tIns="457200" rIns="457200" bIns="457200" anchor="ctr" anchorCtr="0">
            <a:spAutoFit/>
          </a:bodyPr>
          <a:lstStyle/>
          <a:p>
            <a:r>
              <a:rPr lang="pt-BR" smtClean="0"/>
              <a:t>“...promovendo </a:t>
            </a:r>
            <a:r>
              <a:rPr lang="pt-BR"/>
              <a:t>a formação de uma sociedade justa, democrática e igualitária.”</a:t>
            </a:r>
          </a:p>
        </p:txBody>
      </p:sp>
      <p:sp>
        <p:nvSpPr>
          <p:cNvPr id="4"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24</a:t>
            </a:fld>
            <a:endParaRPr>
              <a:solidFill>
                <a:schemeClr val="accent1"/>
              </a:solidFill>
            </a:endParaRPr>
          </a:p>
        </p:txBody>
      </p:sp>
    </p:spTree>
    <p:extLst>
      <p:ext uri="{BB962C8B-B14F-4D97-AF65-F5344CB8AC3E}">
        <p14:creationId xmlns:p14="http://schemas.microsoft.com/office/powerpoint/2010/main" val="3039800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3"/>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25</a:t>
            </a:fld>
            <a:endParaRPr>
              <a:solidFill>
                <a:schemeClr val="accent1"/>
              </a:solidFill>
            </a:endParaRPr>
          </a:p>
        </p:txBody>
      </p:sp>
      <p:sp>
        <p:nvSpPr>
          <p:cNvPr id="229" name="Google Shape;229;p23"/>
          <p:cNvSpPr txBox="1">
            <a:spLocks noGrp="1"/>
          </p:cNvSpPr>
          <p:nvPr>
            <p:ph type="subTitle" idx="1"/>
          </p:nvPr>
        </p:nvSpPr>
        <p:spPr>
          <a:xfrm>
            <a:off x="1881200" y="4433100"/>
            <a:ext cx="1612500" cy="480300"/>
          </a:xfrm>
          <a:prstGeom prst="rect">
            <a:avLst/>
          </a:prstGeom>
        </p:spPr>
        <p:txBody>
          <a:bodyPr spcFirstLastPara="1" wrap="square" lIns="0" tIns="0" rIns="0" bIns="91425" anchor="t" anchorCtr="0">
            <a:noAutofit/>
          </a:bodyPr>
          <a:lstStyle/>
          <a:p>
            <a:pPr marL="0" lvl="0" indent="0">
              <a:spcAft>
                <a:spcPts val="1000"/>
              </a:spcAft>
            </a:pPr>
            <a:r>
              <a:rPr lang="pt-BR" sz="900" smtClean="0"/>
              <a:t>Jogo de rugby no campo da EEFD – Por Nathalia Werneck. </a:t>
            </a:r>
            <a:endParaRPr sz="900"/>
          </a:p>
        </p:txBody>
      </p:sp>
      <p:sp>
        <p:nvSpPr>
          <p:cNvPr id="230" name="Google Shape;230;p23"/>
          <p:cNvSpPr txBox="1">
            <a:spLocks noGrp="1"/>
          </p:cNvSpPr>
          <p:nvPr>
            <p:ph type="subTitle" idx="4"/>
          </p:nvPr>
        </p:nvSpPr>
        <p:spPr>
          <a:xfrm>
            <a:off x="3629975" y="4433100"/>
            <a:ext cx="1822242" cy="480300"/>
          </a:xfrm>
          <a:prstGeom prst="rect">
            <a:avLst/>
          </a:prstGeom>
        </p:spPr>
        <p:txBody>
          <a:bodyPr spcFirstLastPara="1" wrap="square" lIns="0" tIns="0" rIns="0" bIns="91425" anchor="t" anchorCtr="0">
            <a:noAutofit/>
          </a:bodyPr>
          <a:lstStyle/>
          <a:p>
            <a:pPr marL="0" lvl="0" indent="0" algn="l" rtl="0">
              <a:spcBef>
                <a:spcPts val="0"/>
              </a:spcBef>
              <a:spcAft>
                <a:spcPts val="1000"/>
              </a:spcAft>
              <a:buNone/>
            </a:pPr>
            <a:r>
              <a:rPr lang="en" sz="900" smtClean="0"/>
              <a:t>Direita: Companhia de Dança da UFRJ – por Marco Fernandes.</a:t>
            </a:r>
            <a:endParaRPr sz="900"/>
          </a:p>
        </p:txBody>
      </p:sp>
      <p:pic>
        <p:nvPicPr>
          <p:cNvPr id="5" name="Espaço Reservado para Imagem 4"/>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pic>
        <p:nvPicPr>
          <p:cNvPr id="6" name="Espaço Reservado para Imagem 5"/>
          <p:cNvPicPr>
            <a:picLocks noGrp="1" noChangeAspect="1"/>
          </p:cNvPicPr>
          <p:nvPr>
            <p:ph type="pic" idx="3"/>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81290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lvl="0"/>
            <a:r>
              <a:rPr lang="en" smtClean="0"/>
              <a:t>Ensino e Pesquisa </a:t>
            </a:r>
            <a:r>
              <a:rPr lang="en"/>
              <a:t>| </a:t>
            </a:r>
            <a:r>
              <a:rPr lang="en" smtClean="0"/>
              <a:t>A distribuição das áreas</a:t>
            </a:r>
            <a:endParaRP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26</a:t>
            </a:fld>
            <a:endParaRPr>
              <a:solidFill>
                <a:schemeClr val="accent1"/>
              </a:solidFill>
            </a:endParaRPr>
          </a:p>
        </p:txBody>
      </p:sp>
      <p:sp>
        <p:nvSpPr>
          <p:cNvPr id="17" name="Google Shape;184;p17"/>
          <p:cNvSpPr txBox="1">
            <a:spLocks noGrp="1"/>
          </p:cNvSpPr>
          <p:nvPr>
            <p:ph type="body" idx="1"/>
          </p:nvPr>
        </p:nvSpPr>
        <p:spPr>
          <a:xfrm>
            <a:off x="917585" y="1096698"/>
            <a:ext cx="6589275" cy="1079382"/>
          </a:xfrm>
          <a:prstGeom prst="rect">
            <a:avLst/>
          </a:prstGeom>
        </p:spPr>
        <p:txBody>
          <a:bodyPr spcFirstLastPara="1" wrap="square" lIns="91425" tIns="0" rIns="91425" bIns="0" anchor="t" anchorCtr="0">
            <a:noAutofit/>
          </a:bodyPr>
          <a:lstStyle/>
          <a:p>
            <a:pPr marL="0" indent="0">
              <a:spcBef>
                <a:spcPts val="1000"/>
              </a:spcBef>
              <a:spcAft>
                <a:spcPts val="1000"/>
              </a:spcAft>
              <a:buNone/>
            </a:pPr>
            <a:r>
              <a:rPr lang="pt-BR"/>
              <a:t>As Unidades Acadêmicas da UFRJ estão concentradas nos seguintes centros, pólos e complexos:</a:t>
            </a:r>
          </a:p>
          <a:p>
            <a:pPr marL="0" lvl="0" indent="0" algn="l" rtl="0">
              <a:spcBef>
                <a:spcPts val="1000"/>
              </a:spcBef>
              <a:spcAft>
                <a:spcPts val="1000"/>
              </a:spcAft>
              <a:buNone/>
            </a:pPr>
            <a:endParaRPr/>
          </a:p>
        </p:txBody>
      </p:sp>
      <p:sp>
        <p:nvSpPr>
          <p:cNvPr id="19" name="Google Shape;184;p17"/>
          <p:cNvSpPr txBox="1">
            <a:spLocks/>
          </p:cNvSpPr>
          <p:nvPr/>
        </p:nvSpPr>
        <p:spPr>
          <a:xfrm>
            <a:off x="4379763" y="1740892"/>
            <a:ext cx="3231600" cy="2916900"/>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lvl="0">
              <a:spcBef>
                <a:spcPts val="1000"/>
              </a:spcBef>
            </a:pPr>
            <a:r>
              <a:rPr lang="pt-BR"/>
              <a:t>Centro de Tecnologia (CT</a:t>
            </a:r>
            <a:r>
              <a:rPr lang="pt-BR" smtClean="0"/>
              <a:t>);</a:t>
            </a:r>
          </a:p>
          <a:p>
            <a:pPr>
              <a:spcBef>
                <a:spcPts val="1000"/>
              </a:spcBef>
            </a:pPr>
            <a:r>
              <a:rPr lang="pt-BR" smtClean="0"/>
              <a:t>Campus Duque de Caxias;</a:t>
            </a:r>
          </a:p>
          <a:p>
            <a:pPr>
              <a:spcBef>
                <a:spcPts val="1000"/>
              </a:spcBef>
            </a:pPr>
            <a:r>
              <a:rPr lang="pt-BR" smtClean="0"/>
              <a:t>Campus Macaé;</a:t>
            </a:r>
          </a:p>
          <a:p>
            <a:pPr>
              <a:spcBef>
                <a:spcPts val="1000"/>
              </a:spcBef>
            </a:pPr>
            <a:r>
              <a:rPr lang="pt-BR" smtClean="0"/>
              <a:t>Complexo de Formação de Professores;</a:t>
            </a:r>
          </a:p>
          <a:p>
            <a:pPr>
              <a:spcBef>
                <a:spcPts val="1000"/>
              </a:spcBef>
            </a:pPr>
            <a:r>
              <a:rPr lang="pt-BR" smtClean="0"/>
              <a:t>Complexo Hospitalar;</a:t>
            </a:r>
          </a:p>
          <a:p>
            <a:pPr>
              <a:spcBef>
                <a:spcPts val="1000"/>
              </a:spcBef>
            </a:pPr>
            <a:r>
              <a:rPr lang="pt-BR" smtClean="0"/>
              <a:t>Fórum de Ciência e Cultura (FCC).</a:t>
            </a:r>
          </a:p>
          <a:p>
            <a:pPr marL="0" indent="0">
              <a:spcBef>
                <a:spcPts val="1000"/>
              </a:spcBef>
              <a:buFont typeface="Montserrat"/>
              <a:buNone/>
            </a:pPr>
            <a:endParaRPr lang="pt-BR" smtClean="0"/>
          </a:p>
          <a:p>
            <a:pPr marL="0" indent="0">
              <a:spcBef>
                <a:spcPts val="1000"/>
              </a:spcBef>
              <a:spcAft>
                <a:spcPts val="1000"/>
              </a:spcAft>
              <a:buFont typeface="Montserrat"/>
              <a:buNone/>
            </a:pPr>
            <a:endParaRPr lang="pt-BR"/>
          </a:p>
        </p:txBody>
      </p:sp>
      <p:sp>
        <p:nvSpPr>
          <p:cNvPr id="7" name="Google Shape;184;p17"/>
          <p:cNvSpPr txBox="1">
            <a:spLocks noGrp="1"/>
          </p:cNvSpPr>
          <p:nvPr>
            <p:ph type="body" idx="1"/>
          </p:nvPr>
        </p:nvSpPr>
        <p:spPr>
          <a:xfrm>
            <a:off x="1052369" y="1740892"/>
            <a:ext cx="3231600" cy="2916900"/>
          </a:xfrm>
          <a:prstGeom prst="rect">
            <a:avLst/>
          </a:prstGeom>
        </p:spPr>
        <p:txBody>
          <a:bodyPr spcFirstLastPara="1" wrap="square" lIns="91425" tIns="0" rIns="91425" bIns="0" anchor="t" anchorCtr="0">
            <a:noAutofit/>
          </a:bodyPr>
          <a:lstStyle/>
          <a:p>
            <a:pPr lvl="0">
              <a:spcBef>
                <a:spcPts val="1000"/>
              </a:spcBef>
            </a:pPr>
            <a:r>
              <a:rPr lang="pt-BR" smtClean="0"/>
              <a:t>Centro de Ciências Jurídicas e Econômicas (CCJE);</a:t>
            </a:r>
          </a:p>
          <a:p>
            <a:pPr lvl="0">
              <a:spcBef>
                <a:spcPts val="1000"/>
              </a:spcBef>
            </a:pPr>
            <a:r>
              <a:rPr lang="pt-BR" smtClean="0"/>
              <a:t>Centro </a:t>
            </a:r>
            <a:r>
              <a:rPr lang="pt-BR"/>
              <a:t>de Ciências Matemáticas e da Natureza (CCMN</a:t>
            </a:r>
            <a:r>
              <a:rPr lang="pt-BR" smtClean="0"/>
              <a:t>);</a:t>
            </a:r>
            <a:endParaRPr lang="pt-BR"/>
          </a:p>
          <a:p>
            <a:pPr lvl="0">
              <a:spcBef>
                <a:spcPts val="1000"/>
              </a:spcBef>
            </a:pPr>
            <a:r>
              <a:rPr lang="pt-BR"/>
              <a:t>Centro de Ciências da Saúde (CCS</a:t>
            </a:r>
            <a:r>
              <a:rPr lang="pt-BR" smtClean="0"/>
              <a:t>);</a:t>
            </a:r>
            <a:endParaRPr lang="pt-BR"/>
          </a:p>
          <a:p>
            <a:pPr lvl="0">
              <a:spcBef>
                <a:spcPts val="1000"/>
              </a:spcBef>
            </a:pPr>
            <a:r>
              <a:rPr lang="pt-BR"/>
              <a:t>Centro de Filosofia e Ciências Humanas (CFCH</a:t>
            </a:r>
            <a:r>
              <a:rPr lang="pt-BR" smtClean="0"/>
              <a:t>);</a:t>
            </a:r>
            <a:endParaRPr lang="pt-BR"/>
          </a:p>
          <a:p>
            <a:pPr lvl="0">
              <a:spcBef>
                <a:spcPts val="1000"/>
              </a:spcBef>
            </a:pPr>
            <a:r>
              <a:rPr lang="pt-BR"/>
              <a:t>Centro de Letras e Artes (CLA</a:t>
            </a:r>
            <a:r>
              <a:rPr lang="pt-BR" smtClean="0"/>
              <a:t>);</a:t>
            </a:r>
            <a:endParaRPr lang="pt-BR"/>
          </a:p>
          <a:p>
            <a:pPr marL="0" lvl="0" indent="0" algn="l" rtl="0">
              <a:spcBef>
                <a:spcPts val="1000"/>
              </a:spcBef>
              <a:spcAft>
                <a:spcPts val="0"/>
              </a:spcAft>
              <a:buNone/>
            </a:pPr>
            <a:endParaRPr/>
          </a:p>
          <a:p>
            <a:pPr marL="0" lvl="0" indent="0" algn="l" rtl="0">
              <a:spcBef>
                <a:spcPts val="1000"/>
              </a:spcBef>
              <a:spcAft>
                <a:spcPts val="1000"/>
              </a:spcAft>
              <a:buNone/>
            </a:pPr>
            <a:endParaRPr/>
          </a:p>
        </p:txBody>
      </p:sp>
    </p:spTree>
    <p:extLst>
      <p:ext uri="{BB962C8B-B14F-4D97-AF65-F5344CB8AC3E}">
        <p14:creationId xmlns:p14="http://schemas.microsoft.com/office/powerpoint/2010/main" val="2370370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2" name="Espaço Reservado para Imagem 1"/>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a:xfrm>
            <a:off x="4573588" y="0"/>
            <a:ext cx="4570412" cy="5143500"/>
          </a:xfrm>
          <a:prstGeom prst="rect">
            <a:avLst/>
          </a:prstGeom>
        </p:spPr>
      </p:pic>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ts val="0"/>
              </a:spcBef>
              <a:spcAft>
                <a:spcPts val="0"/>
              </a:spcAft>
              <a:buNone/>
            </a:pPr>
            <a:r>
              <a:rPr lang="en" smtClean="0"/>
              <a:t>Graduação</a:t>
            </a:r>
            <a:endParaRPr/>
          </a:p>
        </p:txBody>
      </p:sp>
      <p:sp>
        <p:nvSpPr>
          <p:cNvPr id="184" name="Google Shape;184;p17"/>
          <p:cNvSpPr txBox="1">
            <a:spLocks noGrp="1"/>
          </p:cNvSpPr>
          <p:nvPr>
            <p:ph type="body" idx="1"/>
          </p:nvPr>
        </p:nvSpPr>
        <p:spPr>
          <a:xfrm>
            <a:off x="785845" y="1107046"/>
            <a:ext cx="3231600" cy="2916900"/>
          </a:xfrm>
          <a:prstGeom prst="rect">
            <a:avLst/>
          </a:prstGeom>
        </p:spPr>
        <p:txBody>
          <a:bodyPr spcFirstLastPara="1" wrap="square" lIns="91425" tIns="0" rIns="91425" bIns="0" anchor="t" anchorCtr="0">
            <a:normAutofit lnSpcReduction="10000"/>
          </a:bodyPr>
          <a:lstStyle/>
          <a:p>
            <a:pPr marL="457200" lvl="0" indent="-298450" algn="l" rtl="0">
              <a:spcBef>
                <a:spcPts val="1000"/>
              </a:spcBef>
              <a:spcAft>
                <a:spcPts val="0"/>
              </a:spcAft>
              <a:buSzPts val="1100"/>
              <a:buChar char="●"/>
            </a:pPr>
            <a:r>
              <a:rPr lang="en" smtClean="0"/>
              <a:t>53.500 alunos;</a:t>
            </a:r>
          </a:p>
          <a:p>
            <a:pPr marL="457200" lvl="0" indent="-298450" algn="l" rtl="0">
              <a:spcBef>
                <a:spcPts val="1000"/>
              </a:spcBef>
              <a:spcAft>
                <a:spcPts val="0"/>
              </a:spcAft>
              <a:buSzPts val="1100"/>
              <a:buChar char="●"/>
            </a:pPr>
            <a:r>
              <a:rPr lang="en" smtClean="0"/>
              <a:t>9 mil vagas anuais;</a:t>
            </a:r>
          </a:p>
          <a:p>
            <a:pPr marL="457200" lvl="0" indent="-298450" algn="l" rtl="0">
              <a:spcBef>
                <a:spcPts val="1000"/>
              </a:spcBef>
              <a:spcAft>
                <a:spcPts val="0"/>
              </a:spcAft>
              <a:buSzPts val="1100"/>
              <a:buChar char="●"/>
            </a:pPr>
            <a:r>
              <a:rPr lang="pt-BR" smtClean="0"/>
              <a:t>172 cursos presenciais;</a:t>
            </a:r>
          </a:p>
          <a:p>
            <a:pPr marL="457200" lvl="0" indent="-298450" algn="l" rtl="0">
              <a:spcBef>
                <a:spcPts val="1000"/>
              </a:spcBef>
              <a:spcAft>
                <a:spcPts val="0"/>
              </a:spcAft>
              <a:buSzPts val="1100"/>
              <a:buChar char="●"/>
            </a:pPr>
            <a:r>
              <a:rPr lang="en" smtClean="0"/>
              <a:t>4 cursos à distância;</a:t>
            </a:r>
          </a:p>
          <a:p>
            <a:pPr marL="457200" lvl="0" indent="-298450" algn="l" rtl="0">
              <a:spcBef>
                <a:spcPts val="1000"/>
              </a:spcBef>
              <a:spcAft>
                <a:spcPts val="0"/>
              </a:spcAft>
              <a:buSzPts val="1100"/>
              <a:buChar char="●"/>
            </a:pPr>
            <a:r>
              <a:rPr lang="pt-BR" smtClean="0"/>
              <a:t>24 cursos noturnos;</a:t>
            </a:r>
          </a:p>
          <a:p>
            <a:pPr marL="457200" lvl="0" indent="-298450" algn="l" rtl="0">
              <a:spcBef>
                <a:spcPts val="1000"/>
              </a:spcBef>
              <a:spcAft>
                <a:spcPts val="0"/>
              </a:spcAft>
              <a:buSzPts val="1100"/>
              <a:buChar char="●"/>
            </a:pPr>
            <a:r>
              <a:rPr lang="pt-BR" smtClean="0"/>
              <a:t>Benefícios de diversas naturezas concedidos a alunos de baixa renda familiar;</a:t>
            </a:r>
          </a:p>
          <a:p>
            <a:pPr marL="457200" lvl="0" indent="-298450" algn="l" rtl="0">
              <a:spcBef>
                <a:spcPts val="1000"/>
              </a:spcBef>
              <a:spcAft>
                <a:spcPts val="0"/>
              </a:spcAft>
              <a:buSzPts val="1100"/>
              <a:buChar char="●"/>
            </a:pPr>
            <a:r>
              <a:rPr lang="pt-BR" smtClean="0"/>
              <a:t>Ingresso com política de cotas por critérios raciais, educacionais e sociais.</a:t>
            </a:r>
            <a:endParaRPr lang="pt-BR"/>
          </a:p>
          <a:p>
            <a:pPr marL="914400" lvl="1" indent="-298450" algn="l" rtl="0">
              <a:spcBef>
                <a:spcPts val="1000"/>
              </a:spcBef>
              <a:spcAft>
                <a:spcPts val="0"/>
              </a:spcAft>
              <a:buSzPts val="1100"/>
              <a:buChar char="○"/>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1000"/>
              </a:spcAft>
              <a:buNone/>
            </a:pPr>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fontScale="92500"/>
          </a:bodyPr>
          <a:lstStyle/>
          <a:p>
            <a:pPr marL="0" lvl="0" indent="0">
              <a:spcAft>
                <a:spcPts val="1000"/>
              </a:spcAft>
            </a:pPr>
            <a:r>
              <a:rPr lang="en"/>
              <a:t>Evento “Conhecendo a UFRJ”. </a:t>
            </a:r>
            <a:r>
              <a:rPr lang="en" smtClean="0"/>
              <a:t>Por Raphael Pizzino.</a:t>
            </a:r>
            <a:endParaRPr lang="en" sz="800"/>
          </a:p>
        </p:txBody>
      </p:sp>
    </p:spTree>
    <p:extLst>
      <p:ext uri="{BB962C8B-B14F-4D97-AF65-F5344CB8AC3E}">
        <p14:creationId xmlns:p14="http://schemas.microsoft.com/office/powerpoint/2010/main" val="4147035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ts val="0"/>
              </a:spcBef>
              <a:spcAft>
                <a:spcPts val="0"/>
              </a:spcAft>
              <a:buNone/>
            </a:pPr>
            <a:r>
              <a:rPr lang="en" smtClean="0"/>
              <a:t>Pós-Graduação</a:t>
            </a:r>
            <a:endParaRPr/>
          </a:p>
        </p:txBody>
      </p:sp>
      <p:sp>
        <p:nvSpPr>
          <p:cNvPr id="184" name="Google Shape;184;p17"/>
          <p:cNvSpPr txBox="1">
            <a:spLocks noGrp="1"/>
          </p:cNvSpPr>
          <p:nvPr>
            <p:ph type="body" idx="1"/>
          </p:nvPr>
        </p:nvSpPr>
        <p:spPr>
          <a:xfrm>
            <a:off x="881640" y="1194132"/>
            <a:ext cx="3231600" cy="2916900"/>
          </a:xfrm>
          <a:prstGeom prst="rect">
            <a:avLst/>
          </a:prstGeom>
        </p:spPr>
        <p:txBody>
          <a:bodyPr spcFirstLastPara="1" wrap="square" lIns="91425" tIns="0" rIns="91425" bIns="0" anchor="t" anchorCtr="0">
            <a:normAutofit/>
          </a:bodyPr>
          <a:lstStyle/>
          <a:p>
            <a:pPr marL="457200" lvl="0" indent="-298450" algn="l" rtl="0">
              <a:spcBef>
                <a:spcPts val="1000"/>
              </a:spcBef>
              <a:spcAft>
                <a:spcPts val="0"/>
              </a:spcAft>
              <a:buSzPts val="1100"/>
              <a:buChar char="●"/>
            </a:pPr>
            <a:r>
              <a:rPr lang="en" smtClean="0"/>
              <a:t>15.700 alunos atualmente;</a:t>
            </a:r>
            <a:endParaRPr lang="en"/>
          </a:p>
          <a:p>
            <a:pPr marL="457200" lvl="0" indent="-298450" algn="l" rtl="0">
              <a:spcBef>
                <a:spcPts val="1000"/>
              </a:spcBef>
              <a:spcAft>
                <a:spcPts val="0"/>
              </a:spcAft>
              <a:buSzPts val="1100"/>
              <a:buChar char="●"/>
            </a:pPr>
            <a:r>
              <a:rPr lang="pt-BR" smtClean="0"/>
              <a:t>Entre as 3 universidades mais citadas em artigos do Brasil;</a:t>
            </a:r>
          </a:p>
          <a:p>
            <a:pPr marL="457200" lvl="0" indent="-298450" algn="l" rtl="0">
              <a:spcBef>
                <a:spcPts val="1000"/>
              </a:spcBef>
              <a:spcAft>
                <a:spcPts val="0"/>
              </a:spcAft>
              <a:buSzPts val="1100"/>
              <a:buChar char="●"/>
            </a:pPr>
            <a:r>
              <a:rPr lang="pt-BR" smtClean="0"/>
              <a:t>200 cursos de especialização;</a:t>
            </a:r>
            <a:endParaRPr lang="pt-BR"/>
          </a:p>
          <a:p>
            <a:pPr marL="457200" lvl="0" indent="-298450" algn="l" rtl="0">
              <a:spcBef>
                <a:spcPts val="1000"/>
              </a:spcBef>
              <a:spcAft>
                <a:spcPts val="0"/>
              </a:spcAft>
              <a:buSzPts val="1100"/>
              <a:buChar char="●"/>
            </a:pPr>
            <a:r>
              <a:rPr lang="en" smtClean="0"/>
              <a:t>132 strictu-sensu;</a:t>
            </a:r>
          </a:p>
          <a:p>
            <a:pPr marL="457200" lvl="0" indent="-298450" algn="l" rtl="0">
              <a:spcBef>
                <a:spcPts val="1000"/>
              </a:spcBef>
              <a:spcAft>
                <a:spcPts val="0"/>
              </a:spcAft>
              <a:buSzPts val="1100"/>
              <a:buChar char="●"/>
            </a:pPr>
            <a:r>
              <a:rPr lang="pt-BR" smtClean="0"/>
              <a:t>1.456 laboratórios;</a:t>
            </a:r>
            <a:endParaRPr lang="en"/>
          </a:p>
          <a:p>
            <a:pPr marL="457200" lvl="0" indent="-298450" algn="l" rtl="0">
              <a:spcBef>
                <a:spcPts val="1000"/>
              </a:spcBef>
              <a:spcAft>
                <a:spcPts val="0"/>
              </a:spcAft>
              <a:buSzPts val="1100"/>
              <a:buChar char="●"/>
            </a:pPr>
            <a:r>
              <a:rPr lang="pt-BR" smtClean="0"/>
              <a:t>abriga 10% dos cursos de padrão internacional do Brasil;</a:t>
            </a:r>
          </a:p>
          <a:p>
            <a:pPr>
              <a:spcBef>
                <a:spcPts val="1000"/>
              </a:spcBef>
            </a:pPr>
            <a:r>
              <a:rPr lang="pt-BR" smtClean="0"/>
              <a:t>ingresso </a:t>
            </a:r>
            <a:r>
              <a:rPr lang="pt-BR"/>
              <a:t>com política de cotas por critérios raciais e sociais</a:t>
            </a:r>
            <a:r>
              <a:rPr lang="pt-BR" smtClean="0"/>
              <a:t>.</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28</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fontScale="92500"/>
          </a:bodyPr>
          <a:lstStyle/>
          <a:p>
            <a:pPr marL="0" lvl="0" indent="0">
              <a:spcAft>
                <a:spcPts val="1000"/>
              </a:spcAft>
            </a:pPr>
            <a:r>
              <a:rPr lang="en" smtClean="0"/>
              <a:t>Trabalho no LADETEC </a:t>
            </a:r>
            <a:r>
              <a:rPr lang="en"/>
              <a:t>(créditos Raphael Pizzino)</a:t>
            </a:r>
            <a:endParaRPr lang="en" sz="800"/>
          </a:p>
        </p:txBody>
      </p:sp>
      <p:pic>
        <p:nvPicPr>
          <p:cNvPr id="4" name="Espaço Reservado para Imagem 3"/>
          <p:cNvPicPr>
            <a:picLocks noGrp="1" noChangeAspect="1"/>
          </p:cNvPicPr>
          <p:nvPr>
            <p:ph type="pic" idx="2"/>
          </p:nvPr>
        </p:nvPicPr>
        <p:blipFill rotWithShape="1">
          <a:blip r:embed="rId3" cstate="email">
            <a:extLst>
              <a:ext uri="{28A0092B-C50C-407E-A947-70E740481C1C}">
                <a14:useLocalDpi xmlns:a14="http://schemas.microsoft.com/office/drawing/2010/main"/>
              </a:ext>
            </a:extLst>
          </a:blip>
          <a:srcRect b="-10"/>
          <a:stretch/>
        </p:blipFill>
        <p:spPr/>
      </p:pic>
    </p:spTree>
    <p:extLst>
      <p:ext uri="{BB962C8B-B14F-4D97-AF65-F5344CB8AC3E}">
        <p14:creationId xmlns:p14="http://schemas.microsoft.com/office/powerpoint/2010/main" val="40069351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0"/>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29</a:t>
            </a:fld>
            <a:endParaRPr>
              <a:solidFill>
                <a:schemeClr val="accent1"/>
              </a:solidFill>
            </a:endParaRPr>
          </a:p>
        </p:txBody>
      </p:sp>
      <p:sp>
        <p:nvSpPr>
          <p:cNvPr id="206" name="Google Shape;206;p20"/>
          <p:cNvSpPr txBox="1">
            <a:spLocks noGrp="1"/>
          </p:cNvSpPr>
          <p:nvPr>
            <p:ph type="subTitle" idx="1"/>
          </p:nvPr>
        </p:nvSpPr>
        <p:spPr>
          <a:xfrm>
            <a:off x="1889908" y="4285054"/>
            <a:ext cx="2464377" cy="602400"/>
          </a:xfrm>
          <a:prstGeom prst="rect">
            <a:avLst/>
          </a:prstGeom>
        </p:spPr>
        <p:txBody>
          <a:bodyPr spcFirstLastPara="1" wrap="square" lIns="0" tIns="0" rIns="0" bIns="91425" anchor="t" anchorCtr="0">
            <a:noAutofit/>
          </a:bodyPr>
          <a:lstStyle/>
          <a:p>
            <a:pPr marL="0" indent="0">
              <a:spcBef>
                <a:spcPts val="1000"/>
              </a:spcBef>
              <a:spcAft>
                <a:spcPts val="1000"/>
              </a:spcAft>
            </a:pPr>
            <a:r>
              <a:rPr lang="pt-BR" sz="900"/>
              <a:t>Relação entre número de cursos de pós por nota de avaliação da CAPES, na escala de 3 a 7, sendo “A” uma designação para cursos recém-aprovados:</a:t>
            </a:r>
          </a:p>
        </p:txBody>
      </p:sp>
      <p:graphicFrame>
        <p:nvGraphicFramePr>
          <p:cNvPr id="5" name="Chart 2" title="Chart">
            <a:extLst>
              <a:ext uri="{FF2B5EF4-FFF2-40B4-BE49-F238E27FC236}">
                <a16:creationId xmlns:lc="http://schemas.openxmlformats.org/drawingml/2006/lockedCanvas" xmlns:a16="http://schemas.microsoft.com/office/drawing/2014/main" xmlns:xdr="http://schemas.openxmlformats.org/drawingml/2006/spreadsheetDrawing" xmlns="" id="{00000000-0008-0000-0100-000002000000}"/>
              </a:ext>
            </a:extLst>
          </p:cNvPr>
          <p:cNvGraphicFramePr>
            <a:graphicFrameLocks/>
          </p:cNvGraphicFramePr>
          <p:nvPr>
            <p:extLst>
              <p:ext uri="{D42A27DB-BD31-4B8C-83A1-F6EECF244321}">
                <p14:modId xmlns:p14="http://schemas.microsoft.com/office/powerpoint/2010/main" val="931269179"/>
              </p:ext>
            </p:extLst>
          </p:nvPr>
        </p:nvGraphicFramePr>
        <p:xfrm>
          <a:off x="975360" y="307803"/>
          <a:ext cx="6749143" cy="4103382"/>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2" descr="Identidade Visual — Português (Brasi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7857" y="4411185"/>
            <a:ext cx="1990185" cy="361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1" name="Google Shape;221;p22"/>
          <p:cNvSpPr txBox="1">
            <a:spLocks noGrp="1"/>
          </p:cNvSpPr>
          <p:nvPr>
            <p:ph type="subTitle" idx="1"/>
          </p:nvPr>
        </p:nvSpPr>
        <p:spPr>
          <a:xfrm>
            <a:off x="1881198" y="4433100"/>
            <a:ext cx="2049867" cy="602400"/>
          </a:xfrm>
          <a:prstGeom prst="rect">
            <a:avLst/>
          </a:prstGeom>
        </p:spPr>
        <p:txBody>
          <a:bodyPr spcFirstLastPara="1" wrap="square" lIns="0" tIns="0" rIns="0" bIns="91425" anchor="t" anchorCtr="0">
            <a:noAutofit/>
          </a:bodyPr>
          <a:lstStyle/>
          <a:p>
            <a:pPr marL="0" lvl="0" indent="0" algn="l" rtl="0">
              <a:spcBef>
                <a:spcPts val="0"/>
              </a:spcBef>
              <a:spcAft>
                <a:spcPts val="1000"/>
              </a:spcAft>
              <a:buNone/>
            </a:pPr>
            <a:r>
              <a:rPr lang="en" sz="900" smtClean="0"/>
              <a:t>Museu Nacional da UFRJ – Antiga Casa do Imperador do Brasil – por Raphael Pizzino.</a:t>
            </a:r>
            <a:endParaRPr lang="en" sz="900"/>
          </a:p>
        </p:txBody>
      </p:sp>
      <p:pic>
        <p:nvPicPr>
          <p:cNvPr id="3" name="Espaço Reservado para Imagem 2"/>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
        <p:nvSpPr>
          <p:cNvPr id="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solidFill>
                <a:schemeClr val="accent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lvl="0"/>
            <a:r>
              <a:rPr lang="en" smtClean="0"/>
              <a:t>Ensino e Pesquisa </a:t>
            </a:r>
            <a:r>
              <a:rPr lang="en"/>
              <a:t>| </a:t>
            </a:r>
            <a:r>
              <a:rPr lang="en" smtClean="0"/>
              <a:t>Excelência</a:t>
            </a:r>
            <a:endParaRP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30</a:t>
            </a:fld>
            <a:endParaRPr>
              <a:solidFill>
                <a:schemeClr val="accent1"/>
              </a:solidFill>
            </a:endParaRPr>
          </a:p>
        </p:txBody>
      </p:sp>
      <p:sp>
        <p:nvSpPr>
          <p:cNvPr id="17" name="Google Shape;184;p17"/>
          <p:cNvSpPr txBox="1">
            <a:spLocks noGrp="1"/>
          </p:cNvSpPr>
          <p:nvPr>
            <p:ph type="body" idx="1"/>
          </p:nvPr>
        </p:nvSpPr>
        <p:spPr>
          <a:xfrm>
            <a:off x="917585" y="1096698"/>
            <a:ext cx="6589275" cy="1079382"/>
          </a:xfrm>
          <a:prstGeom prst="rect">
            <a:avLst/>
          </a:prstGeom>
        </p:spPr>
        <p:txBody>
          <a:bodyPr spcFirstLastPara="1" wrap="square" lIns="91425" tIns="0" rIns="91425" bIns="0" anchor="t" anchorCtr="0">
            <a:noAutofit/>
          </a:bodyPr>
          <a:lstStyle/>
          <a:p>
            <a:pPr marL="0" indent="0">
              <a:spcBef>
                <a:spcPts val="1000"/>
              </a:spcBef>
              <a:spcAft>
                <a:spcPts val="1000"/>
              </a:spcAft>
              <a:buNone/>
            </a:pPr>
            <a:r>
              <a:rPr lang="pt-BR" smtClean="0"/>
              <a:t>Dentre as diversas áreas de pós-graduação oferecidas pela UFRJ, as seguintes foram avaliadas com conceito máximo pela CAPES:</a:t>
            </a:r>
            <a:endParaRPr lang="pt-BR"/>
          </a:p>
          <a:p>
            <a:pPr marL="0" lvl="0" indent="0" algn="l" rtl="0">
              <a:spcBef>
                <a:spcPts val="1000"/>
              </a:spcBef>
              <a:spcAft>
                <a:spcPts val="1000"/>
              </a:spcAft>
              <a:buNone/>
            </a:pPr>
            <a:endParaRPr/>
          </a:p>
        </p:txBody>
      </p:sp>
      <p:sp>
        <p:nvSpPr>
          <p:cNvPr id="19" name="Google Shape;184;p17"/>
          <p:cNvSpPr txBox="1">
            <a:spLocks/>
          </p:cNvSpPr>
          <p:nvPr/>
        </p:nvSpPr>
        <p:spPr>
          <a:xfrm>
            <a:off x="4379763" y="1644275"/>
            <a:ext cx="3231600" cy="2916900"/>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lvl="0">
              <a:spcBef>
                <a:spcPts val="1000"/>
              </a:spcBef>
            </a:pPr>
            <a:r>
              <a:rPr lang="pt-BR" smtClean="0"/>
              <a:t>Ciências </a:t>
            </a:r>
            <a:r>
              <a:rPr lang="pt-BR"/>
              <a:t>Morfológicas</a:t>
            </a:r>
          </a:p>
          <a:p>
            <a:pPr lvl="0">
              <a:spcBef>
                <a:spcPts val="1000"/>
              </a:spcBef>
            </a:pPr>
            <a:r>
              <a:rPr lang="pt-BR"/>
              <a:t>Química </a:t>
            </a:r>
            <a:r>
              <a:rPr lang="pt-BR" smtClean="0"/>
              <a:t>Biológica</a:t>
            </a:r>
            <a:endParaRPr lang="pt-BR"/>
          </a:p>
          <a:p>
            <a:pPr lvl="0">
              <a:spcBef>
                <a:spcPts val="1000"/>
              </a:spcBef>
            </a:pPr>
            <a:r>
              <a:rPr lang="pt-BR"/>
              <a:t>Ciência e Tecnologia de Polímeros</a:t>
            </a:r>
          </a:p>
          <a:p>
            <a:pPr lvl="0">
              <a:spcBef>
                <a:spcPts val="1000"/>
              </a:spcBef>
            </a:pPr>
            <a:r>
              <a:rPr lang="pt-BR"/>
              <a:t>Engenharia Mecânica</a:t>
            </a:r>
          </a:p>
          <a:p>
            <a:pPr lvl="0">
              <a:spcBef>
                <a:spcPts val="1000"/>
              </a:spcBef>
            </a:pPr>
            <a:r>
              <a:rPr lang="pt-BR"/>
              <a:t>Engenharia Química</a:t>
            </a:r>
          </a:p>
          <a:p>
            <a:pPr lvl="0">
              <a:spcBef>
                <a:spcPts val="1000"/>
              </a:spcBef>
            </a:pPr>
            <a:r>
              <a:rPr lang="pt-BR" smtClean="0"/>
              <a:t>Clínica </a:t>
            </a:r>
            <a:r>
              <a:rPr lang="pt-BR"/>
              <a:t>Médica</a:t>
            </a:r>
          </a:p>
          <a:p>
            <a:pPr lvl="0">
              <a:spcBef>
                <a:spcPts val="1000"/>
              </a:spcBef>
            </a:pPr>
            <a:r>
              <a:rPr lang="pt-BR" smtClean="0"/>
              <a:t>Comunicação</a:t>
            </a:r>
            <a:endParaRPr lang="pt-BR"/>
          </a:p>
          <a:p>
            <a:pPr lvl="0">
              <a:spcBef>
                <a:spcPts val="1000"/>
              </a:spcBef>
            </a:pPr>
            <a:r>
              <a:rPr lang="pt-BR" smtClean="0"/>
              <a:t>Antropologia </a:t>
            </a:r>
            <a:r>
              <a:rPr lang="pt-BR"/>
              <a:t>Social</a:t>
            </a:r>
          </a:p>
          <a:p>
            <a:pPr lvl="0">
              <a:spcBef>
                <a:spcPts val="1000"/>
              </a:spcBef>
            </a:pPr>
            <a:r>
              <a:rPr lang="pt-BR"/>
              <a:t>Sociologia e Antropologia</a:t>
            </a:r>
          </a:p>
          <a:p>
            <a:pPr marL="0" indent="0">
              <a:spcBef>
                <a:spcPts val="1000"/>
              </a:spcBef>
              <a:spcAft>
                <a:spcPts val="1000"/>
              </a:spcAft>
              <a:buFont typeface="Montserrat"/>
              <a:buNone/>
            </a:pPr>
            <a:endParaRPr lang="pt-BR"/>
          </a:p>
        </p:txBody>
      </p:sp>
      <p:sp>
        <p:nvSpPr>
          <p:cNvPr id="7" name="Google Shape;184;p17"/>
          <p:cNvSpPr txBox="1">
            <a:spLocks noGrp="1"/>
          </p:cNvSpPr>
          <p:nvPr>
            <p:ph type="body" idx="1"/>
          </p:nvPr>
        </p:nvSpPr>
        <p:spPr>
          <a:xfrm>
            <a:off x="1043659" y="1662515"/>
            <a:ext cx="3432545" cy="2916900"/>
          </a:xfrm>
          <a:prstGeom prst="rect">
            <a:avLst/>
          </a:prstGeom>
        </p:spPr>
        <p:txBody>
          <a:bodyPr spcFirstLastPara="1" wrap="square" lIns="91425" tIns="0" rIns="91425" bIns="0" anchor="t" anchorCtr="0">
            <a:noAutofit/>
          </a:bodyPr>
          <a:lstStyle/>
          <a:p>
            <a:pPr lvl="0">
              <a:spcBef>
                <a:spcPts val="1000"/>
              </a:spcBef>
            </a:pPr>
            <a:r>
              <a:rPr lang="pt-BR"/>
              <a:t>Engenharia de Sistemas e Computação</a:t>
            </a:r>
          </a:p>
          <a:p>
            <a:pPr lvl="0">
              <a:spcBef>
                <a:spcPts val="1000"/>
              </a:spcBef>
            </a:pPr>
            <a:r>
              <a:rPr lang="pt-BR" smtClean="0"/>
              <a:t>Física</a:t>
            </a:r>
            <a:endParaRPr lang="pt-BR"/>
          </a:p>
          <a:p>
            <a:pPr lvl="0">
              <a:spcBef>
                <a:spcPts val="1000"/>
              </a:spcBef>
            </a:pPr>
            <a:r>
              <a:rPr lang="pt-BR"/>
              <a:t>Geografia</a:t>
            </a:r>
          </a:p>
          <a:p>
            <a:pPr lvl="0">
              <a:spcBef>
                <a:spcPts val="1000"/>
              </a:spcBef>
            </a:pPr>
            <a:r>
              <a:rPr lang="pt-BR"/>
              <a:t>Matemática</a:t>
            </a:r>
          </a:p>
          <a:p>
            <a:pPr lvl="0">
              <a:spcBef>
                <a:spcPts val="1000"/>
              </a:spcBef>
            </a:pPr>
            <a:r>
              <a:rPr lang="pt-BR" smtClean="0"/>
              <a:t>Ciências </a:t>
            </a:r>
            <a:r>
              <a:rPr lang="pt-BR"/>
              <a:t>(Microbiologia)</a:t>
            </a:r>
          </a:p>
          <a:p>
            <a:pPr lvl="0">
              <a:spcBef>
                <a:spcPts val="1000"/>
              </a:spcBef>
            </a:pPr>
            <a:r>
              <a:rPr lang="pt-BR"/>
              <a:t>Ciências Biológicas (Biofísica)</a:t>
            </a:r>
          </a:p>
          <a:p>
            <a:pPr lvl="0">
              <a:spcBef>
                <a:spcPts val="1000"/>
              </a:spcBef>
            </a:pPr>
            <a:r>
              <a:rPr lang="pt-BR"/>
              <a:t>Ciências Biológicas (Fisiologia</a:t>
            </a:r>
            <a:r>
              <a:rPr lang="pt-BR" smtClean="0"/>
              <a:t>)</a:t>
            </a:r>
          </a:p>
          <a:p>
            <a:pPr lvl="0">
              <a:spcBef>
                <a:spcPts val="1000"/>
              </a:spcBef>
            </a:pPr>
            <a:r>
              <a:rPr lang="pt-BR"/>
              <a:t>Ciências Biológicas (Genética)</a:t>
            </a:r>
          </a:p>
          <a:p>
            <a:pPr marL="0" lvl="0" indent="0" algn="l" rtl="0">
              <a:spcBef>
                <a:spcPts val="1000"/>
              </a:spcBef>
              <a:spcAft>
                <a:spcPts val="1000"/>
              </a:spcAft>
              <a:buNone/>
            </a:pPr>
            <a:endParaRPr/>
          </a:p>
        </p:txBody>
      </p:sp>
      <p:pic>
        <p:nvPicPr>
          <p:cNvPr id="1026" name="Picture 2" descr="Identidade Visual — Português (Brasi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6200" y="753585"/>
            <a:ext cx="1357183" cy="24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0810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9"/>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31</a:t>
            </a:fld>
            <a:endParaRPr>
              <a:solidFill>
                <a:schemeClr val="accent1"/>
              </a:solidFill>
            </a:endParaRPr>
          </a:p>
        </p:txBody>
      </p:sp>
      <p:sp>
        <p:nvSpPr>
          <p:cNvPr id="199" name="Google Shape;199;p19"/>
          <p:cNvSpPr txBox="1">
            <a:spLocks noGrp="1"/>
          </p:cNvSpPr>
          <p:nvPr>
            <p:ph type="subTitle" idx="1"/>
          </p:nvPr>
        </p:nvSpPr>
        <p:spPr>
          <a:xfrm>
            <a:off x="1881200" y="4328597"/>
            <a:ext cx="1612500" cy="602400"/>
          </a:xfrm>
          <a:prstGeom prst="rect">
            <a:avLst/>
          </a:prstGeom>
        </p:spPr>
        <p:txBody>
          <a:bodyPr spcFirstLastPara="1" wrap="square" lIns="0" tIns="0" rIns="0" bIns="91425" anchor="t" anchorCtr="0">
            <a:normAutofit fontScale="92500" lnSpcReduction="10000"/>
          </a:bodyPr>
          <a:lstStyle/>
          <a:p>
            <a:pPr marL="0" indent="0">
              <a:spcBef>
                <a:spcPts val="1000"/>
              </a:spcBef>
              <a:spcAft>
                <a:spcPts val="1000"/>
              </a:spcAft>
            </a:pPr>
            <a:r>
              <a:rPr lang="pt-BR"/>
              <a:t>Quadro de alunos titulados entre 2012 e 2018:</a:t>
            </a:r>
          </a:p>
        </p:txBody>
      </p:sp>
      <p:graphicFrame>
        <p:nvGraphicFramePr>
          <p:cNvPr id="5" name="Chart 1" title="Chart">
            <a:extLst>
              <a:ext uri="{FF2B5EF4-FFF2-40B4-BE49-F238E27FC236}">
                <a16:creationId xmlns:lc="http://schemas.openxmlformats.org/drawingml/2006/lockedCanvas" xmlns:a16="http://schemas.microsoft.com/office/drawing/2014/main" xmlns:xdr="http://schemas.openxmlformats.org/drawingml/2006/spreadsheetDrawing" xmlns="" id="{00000000-0008-0000-0000-000002000000}"/>
              </a:ext>
            </a:extLst>
          </p:cNvPr>
          <p:cNvGraphicFramePr>
            <a:graphicFrameLocks/>
          </p:cNvGraphicFramePr>
          <p:nvPr>
            <p:extLst>
              <p:ext uri="{D42A27DB-BD31-4B8C-83A1-F6EECF244321}">
                <p14:modId xmlns:p14="http://schemas.microsoft.com/office/powerpoint/2010/main" val="4120781015"/>
              </p:ext>
            </p:extLst>
          </p:nvPr>
        </p:nvGraphicFramePr>
        <p:xfrm>
          <a:off x="1132115" y="330926"/>
          <a:ext cx="6644640" cy="391885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 name="Espaço Reservado para Imagem 1"/>
          <p:cNvPicPr>
            <a:picLocks noGrp="1" noChangeAspect="1"/>
          </p:cNvPicPr>
          <p:nvPr>
            <p:ph type="pic" idx="2"/>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p:blipFill>
        <p:spPr>
          <a:xfrm>
            <a:off x="0" y="0"/>
            <a:ext cx="9144000" cy="4202113"/>
          </a:xfrm>
          <a:prstGeom prst="rect">
            <a:avLst/>
          </a:prstGeom>
        </p:spPr>
      </p:pic>
      <p:sp>
        <p:nvSpPr>
          <p:cNvPr id="220" name="Google Shape;220;p22"/>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32</a:t>
            </a:fld>
            <a:endParaRPr>
              <a:solidFill>
                <a:schemeClr val="accent1"/>
              </a:solidFill>
            </a:endParaRPr>
          </a:p>
        </p:txBody>
      </p:sp>
      <p:sp>
        <p:nvSpPr>
          <p:cNvPr id="221" name="Google Shape;221;p22"/>
          <p:cNvSpPr txBox="1">
            <a:spLocks noGrp="1"/>
          </p:cNvSpPr>
          <p:nvPr>
            <p:ph type="subTitle" idx="1"/>
          </p:nvPr>
        </p:nvSpPr>
        <p:spPr>
          <a:xfrm>
            <a:off x="1881200" y="4433100"/>
            <a:ext cx="1612500" cy="602400"/>
          </a:xfrm>
          <a:prstGeom prst="rect">
            <a:avLst/>
          </a:prstGeom>
        </p:spPr>
        <p:txBody>
          <a:bodyPr spcFirstLastPara="1" wrap="square" lIns="0" tIns="0" rIns="0" bIns="91425" anchor="t" anchorCtr="0">
            <a:normAutofit/>
          </a:bodyPr>
          <a:lstStyle/>
          <a:p>
            <a:pPr marL="0" lvl="0" indent="0" algn="l" rtl="0">
              <a:spcBef>
                <a:spcPts val="0"/>
              </a:spcBef>
              <a:spcAft>
                <a:spcPts val="1000"/>
              </a:spcAft>
              <a:buNone/>
            </a:pPr>
            <a:r>
              <a:rPr lang="en" sz="900" smtClean="0"/>
              <a:t>Biblioteca da FND – Acervo COORDCOM</a:t>
            </a:r>
            <a:endParaRPr sz="900"/>
          </a:p>
        </p:txBody>
      </p:sp>
    </p:spTree>
    <p:extLst>
      <p:ext uri="{BB962C8B-B14F-4D97-AF65-F5344CB8AC3E}">
        <p14:creationId xmlns:p14="http://schemas.microsoft.com/office/powerpoint/2010/main" val="844473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993159" y="2150849"/>
            <a:ext cx="6545629" cy="841800"/>
          </a:xfrm>
          <a:prstGeom prst="rect">
            <a:avLst/>
          </a:prstGeom>
        </p:spPr>
        <p:txBody>
          <a:bodyPr spcFirstLastPara="1" wrap="square" lIns="0" tIns="91425" rIns="91425" bIns="91425" anchor="ctr" anchorCtr="0">
            <a:normAutofit/>
          </a:bodyPr>
          <a:lstStyle/>
          <a:p>
            <a:pPr marL="0" lvl="0" indent="0" rtl="0">
              <a:spcBef>
                <a:spcPts val="0"/>
              </a:spcBef>
              <a:spcAft>
                <a:spcPts val="0"/>
              </a:spcAft>
              <a:buNone/>
            </a:pPr>
            <a:r>
              <a:rPr lang="en" smtClean="0"/>
              <a:t>Extensão</a:t>
            </a:r>
            <a:endParaRPr/>
          </a:p>
        </p:txBody>
      </p:sp>
    </p:spTree>
    <p:extLst>
      <p:ext uri="{BB962C8B-B14F-4D97-AF65-F5344CB8AC3E}">
        <p14:creationId xmlns:p14="http://schemas.microsoft.com/office/powerpoint/2010/main" val="6266593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5"/>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34</a:t>
            </a:fld>
            <a:endParaRPr>
              <a:solidFill>
                <a:schemeClr val="accent1"/>
              </a:solidFill>
            </a:endParaRPr>
          </a:p>
        </p:txBody>
      </p:sp>
      <p:sp>
        <p:nvSpPr>
          <p:cNvPr id="169" name="Google Shape;169;p15"/>
          <p:cNvSpPr txBox="1">
            <a:spLocks noGrp="1"/>
          </p:cNvSpPr>
          <p:nvPr>
            <p:ph type="ctrTitle"/>
          </p:nvPr>
        </p:nvSpPr>
        <p:spPr>
          <a:xfrm>
            <a:off x="906050" y="1455293"/>
            <a:ext cx="7725202" cy="1985159"/>
          </a:xfrm>
          <a:prstGeom prst="rect">
            <a:avLst/>
          </a:prstGeom>
          <a:solidFill>
            <a:srgbClr val="FFFFFF"/>
          </a:solidFill>
        </p:spPr>
        <p:txBody>
          <a:bodyPr spcFirstLastPara="1" wrap="square" lIns="0" tIns="457200" rIns="457200" bIns="457200" anchor="ctr" anchorCtr="0">
            <a:spAutoFit/>
          </a:bodyPr>
          <a:lstStyle/>
          <a:p>
            <a:pPr lvl="0"/>
            <a:r>
              <a:rPr lang="pt-BR" smtClean="0"/>
              <a:t>“...atuar </a:t>
            </a:r>
            <a:r>
              <a:rPr lang="pt-BR"/>
              <a:t>como força transformadora.”</a:t>
            </a:r>
            <a:endParaRPr/>
          </a:p>
        </p:txBody>
      </p:sp>
    </p:spTree>
    <p:extLst>
      <p:ext uri="{BB962C8B-B14F-4D97-AF65-F5344CB8AC3E}">
        <p14:creationId xmlns:p14="http://schemas.microsoft.com/office/powerpoint/2010/main" val="19870576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ts val="0"/>
              </a:spcBef>
              <a:spcAft>
                <a:spcPts val="0"/>
              </a:spcAft>
              <a:buNone/>
            </a:pPr>
            <a:r>
              <a:rPr lang="en" smtClean="0"/>
              <a:t>Extensão</a:t>
            </a:r>
            <a:endParaRPr/>
          </a:p>
        </p:txBody>
      </p:sp>
      <p:sp>
        <p:nvSpPr>
          <p:cNvPr id="184" name="Google Shape;184;p17"/>
          <p:cNvSpPr txBox="1">
            <a:spLocks noGrp="1"/>
          </p:cNvSpPr>
          <p:nvPr>
            <p:ph type="body" idx="1"/>
          </p:nvPr>
        </p:nvSpPr>
        <p:spPr>
          <a:xfrm>
            <a:off x="768428" y="1202840"/>
            <a:ext cx="3231600" cy="2916900"/>
          </a:xfrm>
          <a:prstGeom prst="rect">
            <a:avLst/>
          </a:prstGeom>
        </p:spPr>
        <p:txBody>
          <a:bodyPr spcFirstLastPara="1" wrap="square" lIns="91425" tIns="0" rIns="91425" bIns="0" anchor="t" anchorCtr="0">
            <a:normAutofit/>
          </a:bodyPr>
          <a:lstStyle/>
          <a:p>
            <a:pPr lvl="0"/>
            <a:r>
              <a:rPr lang="pt-BR" smtClean="0"/>
              <a:t>1.863 </a:t>
            </a:r>
            <a:r>
              <a:rPr lang="pt-BR"/>
              <a:t>projetos pedagógicos, atividades artísticas e cursos para a população, na área de extensão </a:t>
            </a:r>
            <a:r>
              <a:rPr lang="pt-BR" smtClean="0"/>
              <a:t>universitária</a:t>
            </a:r>
            <a:r>
              <a:rPr lang="pt-BR"/>
              <a:t>;</a:t>
            </a:r>
            <a:endParaRPr lang="pt-BR" smtClean="0"/>
          </a:p>
          <a:p>
            <a:pPr lvl="0"/>
            <a:r>
              <a:rPr lang="pt-BR" smtClean="0"/>
              <a:t>SIAC – Semana de Integração Acadêmica;</a:t>
            </a:r>
          </a:p>
          <a:p>
            <a:pPr lvl="0"/>
            <a:r>
              <a:rPr lang="pt-BR" smtClean="0"/>
              <a:t>Conhecendo a UFRJ.</a:t>
            </a:r>
            <a:endParaRPr lang="pt-BR"/>
          </a:p>
          <a:p>
            <a:pPr marL="0" lvl="0" indent="0" algn="l" rtl="0">
              <a:spcBef>
                <a:spcPts val="1000"/>
              </a:spcBef>
              <a:spcAft>
                <a:spcPts val="0"/>
              </a:spcAft>
              <a:buNone/>
            </a:pPr>
            <a:endParaRPr/>
          </a:p>
          <a:p>
            <a:pPr marL="0" lvl="0" indent="0" algn="l" rtl="0">
              <a:spcBef>
                <a:spcPts val="1000"/>
              </a:spcBef>
              <a:spcAft>
                <a:spcPts val="0"/>
              </a:spcAft>
              <a:buNone/>
            </a:pPr>
            <a:endParaRPr smtClean="0"/>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35</a:t>
            </a:fld>
            <a:endParaRPr>
              <a:solidFill>
                <a:schemeClr val="accent1"/>
              </a:solidFill>
            </a:endParaRPr>
          </a:p>
        </p:txBody>
      </p:sp>
      <p:sp>
        <p:nvSpPr>
          <p:cNvPr id="186" name="Google Shape;186;p17"/>
          <p:cNvSpPr txBox="1">
            <a:spLocks noGrp="1"/>
          </p:cNvSpPr>
          <p:nvPr>
            <p:ph type="subTitle" idx="3"/>
          </p:nvPr>
        </p:nvSpPr>
        <p:spPr>
          <a:xfrm>
            <a:off x="1881199" y="4433100"/>
            <a:ext cx="2485701" cy="602400"/>
          </a:xfrm>
          <a:prstGeom prst="rect">
            <a:avLst/>
          </a:prstGeom>
        </p:spPr>
        <p:txBody>
          <a:bodyPr spcFirstLastPara="1" wrap="square" lIns="0" tIns="0" rIns="0" bIns="91425" anchor="t" anchorCtr="0">
            <a:noAutofit/>
          </a:bodyPr>
          <a:lstStyle/>
          <a:p>
            <a:pPr marL="0" lvl="0" indent="0">
              <a:spcAft>
                <a:spcPts val="1000"/>
              </a:spcAft>
            </a:pPr>
            <a:r>
              <a:rPr lang="pt-BR" sz="900"/>
              <a:t>Programa vinculado à Escola Politécnica experimenta formas de reaproveitar a comida que sobra do Restaurante </a:t>
            </a:r>
            <a:r>
              <a:rPr lang="pt-BR" sz="900" smtClean="0"/>
              <a:t>Universitário - por Raphael Pizzino</a:t>
            </a:r>
            <a:endParaRPr lang="en" sz="900" smtClean="0"/>
          </a:p>
        </p:txBody>
      </p:sp>
      <p:pic>
        <p:nvPicPr>
          <p:cNvPr id="3" name="Espaço Reservado para Imagem 2"/>
          <p:cNvPicPr>
            <a:picLocks noGrp="1" noChangeAspect="1"/>
          </p:cNvPicPr>
          <p:nvPr>
            <p:ph type="pic" idx="2"/>
          </p:nvPr>
        </p:nvPicPr>
        <p:blipFill rotWithShape="1">
          <a:blip r:embed="rId3" cstate="email">
            <a:extLst>
              <a:ext uri="{28A0092B-C50C-407E-A947-70E740481C1C}">
                <a14:useLocalDpi xmlns:a14="http://schemas.microsoft.com/office/drawing/2010/main"/>
              </a:ext>
            </a:extLst>
          </a:blip>
          <a:srcRect b="-10"/>
          <a:stretch/>
        </p:blipFill>
        <p:spPr/>
      </p:pic>
    </p:spTree>
    <p:extLst>
      <p:ext uri="{BB962C8B-B14F-4D97-AF65-F5344CB8AC3E}">
        <p14:creationId xmlns:p14="http://schemas.microsoft.com/office/powerpoint/2010/main" val="19240204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ts val="0"/>
              </a:spcBef>
              <a:spcAft>
                <a:spcPts val="0"/>
              </a:spcAft>
              <a:buNone/>
            </a:pPr>
            <a:r>
              <a:rPr lang="en" smtClean="0"/>
              <a:t>SIAc – Integração</a:t>
            </a:r>
            <a:endParaRPr/>
          </a:p>
        </p:txBody>
      </p:sp>
      <p:sp>
        <p:nvSpPr>
          <p:cNvPr id="184" name="Google Shape;184;p17"/>
          <p:cNvSpPr txBox="1">
            <a:spLocks noGrp="1"/>
          </p:cNvSpPr>
          <p:nvPr>
            <p:ph type="body" idx="1"/>
          </p:nvPr>
        </p:nvSpPr>
        <p:spPr>
          <a:xfrm>
            <a:off x="850398" y="1041762"/>
            <a:ext cx="3231600" cy="2916900"/>
          </a:xfrm>
          <a:prstGeom prst="rect">
            <a:avLst/>
          </a:prstGeom>
        </p:spPr>
        <p:txBody>
          <a:bodyPr spcFirstLastPara="1" wrap="square" lIns="91425" tIns="0" rIns="91425" bIns="0" anchor="t" anchorCtr="0">
            <a:normAutofit/>
          </a:bodyPr>
          <a:lstStyle/>
          <a:p>
            <a:pPr marL="0" indent="0">
              <a:spcBef>
                <a:spcPts val="1000"/>
              </a:spcBef>
              <a:buNone/>
            </a:pPr>
            <a:r>
              <a:rPr lang="pt-BR" smtClean="0"/>
              <a:t>A Semana de Integração Acadêmica tem por objetivo assegurar </a:t>
            </a:r>
            <a:r>
              <a:rPr lang="pt-BR"/>
              <a:t>o espaço de construção coletiva, de </a:t>
            </a:r>
            <a:r>
              <a:rPr lang="pt-BR" b="1"/>
              <a:t>defesa da educação pública</a:t>
            </a:r>
            <a:r>
              <a:rPr lang="pt-BR"/>
              <a:t>, da valorização da Ciência e Tecnologia, da Inovação e da Cultura para </a:t>
            </a:r>
            <a:r>
              <a:rPr lang="pt-BR" b="1"/>
              <a:t>o desenvolvimento do </a:t>
            </a:r>
            <a:r>
              <a:rPr lang="pt-BR" b="1" smtClean="0"/>
              <a:t>país</a:t>
            </a:r>
            <a:r>
              <a:rPr lang="pt-BR"/>
              <a:t>.</a:t>
            </a:r>
            <a:endParaRPr/>
          </a:p>
          <a:p>
            <a:pPr marL="0" lvl="0" indent="0" algn="l" rtl="0">
              <a:spcBef>
                <a:spcPts val="1000"/>
              </a:spcBef>
              <a:spcAft>
                <a:spcPts val="0"/>
              </a:spcAft>
              <a:buNone/>
            </a:pPr>
            <a:endParaRPr smtClean="0"/>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36</a:t>
            </a:fld>
            <a:endParaRPr>
              <a:solidFill>
                <a:schemeClr val="accent1"/>
              </a:solidFill>
            </a:endParaRPr>
          </a:p>
        </p:txBody>
      </p:sp>
      <p:sp>
        <p:nvSpPr>
          <p:cNvPr id="186" name="Google Shape;186;p17"/>
          <p:cNvSpPr txBox="1">
            <a:spLocks noGrp="1"/>
          </p:cNvSpPr>
          <p:nvPr>
            <p:ph type="subTitle" idx="3"/>
          </p:nvPr>
        </p:nvSpPr>
        <p:spPr>
          <a:xfrm>
            <a:off x="1881199" y="4433100"/>
            <a:ext cx="2485701" cy="602400"/>
          </a:xfrm>
          <a:prstGeom prst="rect">
            <a:avLst/>
          </a:prstGeom>
        </p:spPr>
        <p:txBody>
          <a:bodyPr spcFirstLastPara="1" wrap="square" lIns="0" tIns="0" rIns="0" bIns="91425" anchor="t" anchorCtr="0">
            <a:noAutofit/>
          </a:bodyPr>
          <a:lstStyle/>
          <a:p>
            <a:pPr marL="0" lvl="0" indent="0">
              <a:spcAft>
                <a:spcPts val="1000"/>
              </a:spcAft>
            </a:pPr>
            <a:r>
              <a:rPr lang="pt-BR" sz="900" smtClean="0"/>
              <a:t>Estudante do ensino básico participando de evento de extensão – Por Diogo Vasconcellos.</a:t>
            </a:r>
            <a:endParaRPr lang="en" sz="900" smtClean="0"/>
          </a:p>
        </p:txBody>
      </p:sp>
      <p:pic>
        <p:nvPicPr>
          <p:cNvPr id="4" name="Espaço Reservado para Imagem 3"/>
          <p:cNvPicPr>
            <a:picLocks noGrp="1" noChangeAspect="1"/>
          </p:cNvPicPr>
          <p:nvPr>
            <p:ph type="pic" idx="2"/>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a:effectLst>
            <a:outerShdw blurRad="50800" dist="38100" dir="2700000" algn="tl" rotWithShape="0">
              <a:prstClr val="black">
                <a:alpha val="40000"/>
              </a:prstClr>
            </a:outerShdw>
          </a:effectLst>
        </p:spPr>
      </p:pic>
      <p:pic>
        <p:nvPicPr>
          <p:cNvPr id="1027" name="Picture 3" descr="C:\Users\ramonmarins\Desktop\cropped-logo-SIAc-2020-horizontal-preto-1.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023291" y="2871870"/>
            <a:ext cx="894079" cy="8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2914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ts val="0"/>
              </a:spcBef>
              <a:spcAft>
                <a:spcPts val="0"/>
              </a:spcAft>
              <a:buNone/>
            </a:pPr>
            <a:r>
              <a:rPr lang="en" smtClean="0"/>
              <a:t>Conhecendo a UFRJ</a:t>
            </a:r>
            <a:endParaRPr/>
          </a:p>
        </p:txBody>
      </p:sp>
      <p:sp>
        <p:nvSpPr>
          <p:cNvPr id="184" name="Google Shape;184;p17"/>
          <p:cNvSpPr txBox="1">
            <a:spLocks noGrp="1"/>
          </p:cNvSpPr>
          <p:nvPr>
            <p:ph type="body" idx="1"/>
          </p:nvPr>
        </p:nvSpPr>
        <p:spPr>
          <a:xfrm>
            <a:off x="881641" y="1054795"/>
            <a:ext cx="3231600" cy="2916900"/>
          </a:xfrm>
          <a:prstGeom prst="rect">
            <a:avLst/>
          </a:prstGeom>
        </p:spPr>
        <p:txBody>
          <a:bodyPr spcFirstLastPara="1" wrap="square" lIns="91425" tIns="0" rIns="91425" bIns="0" anchor="t" anchorCtr="0">
            <a:normAutofit/>
          </a:bodyPr>
          <a:lstStyle/>
          <a:p>
            <a:pPr marL="0" indent="0">
              <a:spcBef>
                <a:spcPts val="1000"/>
              </a:spcBef>
              <a:buNone/>
            </a:pPr>
            <a:r>
              <a:rPr lang="pt-BR"/>
              <a:t>O </a:t>
            </a:r>
            <a:r>
              <a:rPr lang="pt-BR" smtClean="0"/>
              <a:t>evento visa </a:t>
            </a:r>
            <a:r>
              <a:rPr lang="pt-BR"/>
              <a:t>apresentar nossa instituição para quem está querendo ingressar no Ensino Superior e, também, para todos os interessados na produção científica e cultural da Universidade Federal do Rio de Janeiro.</a:t>
            </a:r>
            <a:endParaRPr/>
          </a:p>
          <a:p>
            <a:pPr marL="0" lvl="0" indent="0" algn="l" rtl="0">
              <a:spcBef>
                <a:spcPts val="1000"/>
              </a:spcBef>
              <a:spcAft>
                <a:spcPts val="0"/>
              </a:spcAft>
              <a:buNone/>
            </a:pPr>
            <a:endParaRPr smtClean="0"/>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37</a:t>
            </a:fld>
            <a:endParaRPr>
              <a:solidFill>
                <a:schemeClr val="accent1"/>
              </a:solidFill>
            </a:endParaRPr>
          </a:p>
        </p:txBody>
      </p:sp>
      <p:sp>
        <p:nvSpPr>
          <p:cNvPr id="186" name="Google Shape;186;p17"/>
          <p:cNvSpPr txBox="1">
            <a:spLocks noGrp="1"/>
          </p:cNvSpPr>
          <p:nvPr>
            <p:ph type="subTitle" idx="3"/>
          </p:nvPr>
        </p:nvSpPr>
        <p:spPr>
          <a:xfrm>
            <a:off x="1881200" y="4433100"/>
            <a:ext cx="1724150" cy="602400"/>
          </a:xfrm>
          <a:prstGeom prst="rect">
            <a:avLst/>
          </a:prstGeom>
        </p:spPr>
        <p:txBody>
          <a:bodyPr spcFirstLastPara="1" wrap="square" lIns="0" tIns="0" rIns="0" bIns="91425" anchor="t" anchorCtr="0">
            <a:noAutofit/>
          </a:bodyPr>
          <a:lstStyle/>
          <a:p>
            <a:pPr marL="0" lvl="0" indent="0">
              <a:spcAft>
                <a:spcPts val="1000"/>
              </a:spcAft>
            </a:pPr>
            <a:r>
              <a:rPr lang="pt-BR" sz="900" smtClean="0"/>
              <a:t>Evento Conhecendo a UFRJ – por Raphael Pizzino.</a:t>
            </a:r>
            <a:endParaRPr lang="en" sz="900" smtClean="0"/>
          </a:p>
        </p:txBody>
      </p:sp>
      <p:pic>
        <p:nvPicPr>
          <p:cNvPr id="3" name="Espaço Reservado para Imagem 2"/>
          <p:cNvPicPr>
            <a:picLocks noGrp="1" noChangeAspect="1"/>
          </p:cNvPicPr>
          <p:nvPr>
            <p:ph type="pic" idx="2"/>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a:xfrm>
            <a:off x="4573800" y="-1"/>
            <a:ext cx="4570200" cy="5143500"/>
          </a:xfrm>
        </p:spPr>
      </p:pic>
      <p:pic>
        <p:nvPicPr>
          <p:cNvPr id="5122" name="Picture 2" descr="ICONE CONHECEND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57955" y="2850971"/>
            <a:ext cx="1382326" cy="86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1732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1001866" y="2168267"/>
            <a:ext cx="6545629" cy="841800"/>
          </a:xfrm>
          <a:prstGeom prst="rect">
            <a:avLst/>
          </a:prstGeom>
        </p:spPr>
        <p:txBody>
          <a:bodyPr spcFirstLastPara="1" wrap="square" lIns="0" tIns="91425" rIns="91425" bIns="91425" anchor="ctr" anchorCtr="0">
            <a:normAutofit/>
          </a:bodyPr>
          <a:lstStyle/>
          <a:p>
            <a:pPr marL="0" lvl="0" indent="0" rtl="0">
              <a:spcBef>
                <a:spcPts val="0"/>
              </a:spcBef>
              <a:spcAft>
                <a:spcPts val="0"/>
              </a:spcAft>
              <a:buNone/>
            </a:pPr>
            <a:r>
              <a:rPr lang="en" smtClean="0"/>
              <a:t>Relações internacionais</a:t>
            </a:r>
            <a:endParaRPr/>
          </a:p>
        </p:txBody>
      </p:sp>
    </p:spTree>
    <p:extLst>
      <p:ext uri="{BB962C8B-B14F-4D97-AF65-F5344CB8AC3E}">
        <p14:creationId xmlns:p14="http://schemas.microsoft.com/office/powerpoint/2010/main" val="37692715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lvl="0"/>
            <a:r>
              <a:rPr lang="en" smtClean="0"/>
              <a:t>Relações internacionais </a:t>
            </a:r>
            <a:r>
              <a:rPr lang="en"/>
              <a:t>| </a:t>
            </a:r>
            <a:r>
              <a:rPr lang="en" smtClean="0"/>
              <a:t>Associações</a:t>
            </a:r>
            <a:endParaRP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39</a:t>
            </a:fld>
            <a:endParaRPr>
              <a:solidFill>
                <a:schemeClr val="accent1"/>
              </a:solidFill>
            </a:endParaRPr>
          </a:p>
        </p:txBody>
      </p:sp>
      <p:sp>
        <p:nvSpPr>
          <p:cNvPr id="15" name="Espaço Reservado para Texto 1"/>
          <p:cNvSpPr>
            <a:spLocks noGrp="1"/>
          </p:cNvSpPr>
          <p:nvPr>
            <p:ph type="body" idx="1"/>
          </p:nvPr>
        </p:nvSpPr>
        <p:spPr>
          <a:xfrm>
            <a:off x="777136" y="1228966"/>
            <a:ext cx="7201276" cy="260199"/>
          </a:xfrm>
        </p:spPr>
        <p:txBody>
          <a:bodyPr/>
          <a:lstStyle/>
          <a:p>
            <a:pPr marL="158750" indent="0">
              <a:buNone/>
            </a:pPr>
            <a:r>
              <a:rPr lang="pt-BR"/>
              <a:t>A UFRJ participa como membro efetivo em diferentes associações internacionais. </a:t>
            </a:r>
          </a:p>
        </p:txBody>
      </p:sp>
      <p:pic>
        <p:nvPicPr>
          <p:cNvPr id="38" name="Picture 2" descr="C:\Users\ramonmarins\Desktop\reari.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84667" y="2992136"/>
            <a:ext cx="890171" cy="89017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descr="C:\Users\ramonmarins\Desktop\oui.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64562" y="3015577"/>
            <a:ext cx="861819" cy="86181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C:\Users\ramonmarins\Desktop\tordesilha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78544" y="2857202"/>
            <a:ext cx="1142032" cy="114203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 descr="C:\Users\ramonmarins\Desktop\gcub-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23660" y="1529314"/>
            <a:ext cx="882085" cy="88208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Users\ramonmarins\Desktop\faubai-1.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18247" y="1548798"/>
            <a:ext cx="843116" cy="84311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C:\Users\ramonmarins\Desktop\augm-1.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68104" y="1573216"/>
            <a:ext cx="794281" cy="79428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9" descr="C:\Users\ramonmarins\Desktop\AUF-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33858" y="1583128"/>
            <a:ext cx="774457" cy="77445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C:\Users\ramonmarins\Desktop\udual-1.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223018" y="3027692"/>
            <a:ext cx="854615" cy="85461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1" descr="C:\Users\ramonmarins\Desktop\magalhaes-1.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761699" y="3040990"/>
            <a:ext cx="774457" cy="774457"/>
          </a:xfrm>
          <a:prstGeom prst="rect">
            <a:avLst/>
          </a:prstGeom>
          <a:noFill/>
          <a:extLst>
            <a:ext uri="{909E8E84-426E-40DD-AFC4-6F175D3DCCD1}">
              <a14:hiddenFill xmlns:a14="http://schemas.microsoft.com/office/drawing/2010/main">
                <a:solidFill>
                  <a:srgbClr val="FFFFFF"/>
                </a:solidFill>
              </a14:hiddenFill>
            </a:ext>
          </a:extLst>
        </p:spPr>
      </p:pic>
      <p:sp>
        <p:nvSpPr>
          <p:cNvPr id="47" name="Espaço Reservado para Texto 1"/>
          <p:cNvSpPr>
            <a:spLocks noGrp="1"/>
          </p:cNvSpPr>
          <p:nvPr>
            <p:ph type="body" idx="1"/>
          </p:nvPr>
        </p:nvSpPr>
        <p:spPr>
          <a:xfrm>
            <a:off x="701698" y="2445813"/>
            <a:ext cx="1448275" cy="260199"/>
          </a:xfrm>
        </p:spPr>
        <p:txBody>
          <a:bodyPr>
            <a:noAutofit/>
          </a:bodyPr>
          <a:lstStyle/>
          <a:p>
            <a:pPr marL="158750" indent="0" algn="ctr">
              <a:buNone/>
            </a:pPr>
            <a:r>
              <a:rPr lang="pt-BR" sz="900" smtClean="0"/>
              <a:t>Agencia Universitária</a:t>
            </a:r>
          </a:p>
          <a:p>
            <a:pPr marL="158750" indent="0" algn="ctr">
              <a:buNone/>
            </a:pPr>
            <a:r>
              <a:rPr lang="pt-BR" sz="900" smtClean="0"/>
              <a:t> da Francofonia</a:t>
            </a:r>
            <a:endParaRPr lang="pt-BR" sz="900"/>
          </a:p>
        </p:txBody>
      </p:sp>
      <p:sp>
        <p:nvSpPr>
          <p:cNvPr id="48" name="Espaço Reservado para Texto 1"/>
          <p:cNvSpPr>
            <a:spLocks noGrp="1"/>
          </p:cNvSpPr>
          <p:nvPr>
            <p:ph type="body" idx="1"/>
          </p:nvPr>
        </p:nvSpPr>
        <p:spPr>
          <a:xfrm>
            <a:off x="5249803" y="2445813"/>
            <a:ext cx="1448275" cy="260199"/>
          </a:xfrm>
        </p:spPr>
        <p:txBody>
          <a:bodyPr>
            <a:noAutofit/>
          </a:bodyPr>
          <a:lstStyle/>
          <a:p>
            <a:pPr marL="158750" indent="0" algn="ctr">
              <a:buNone/>
            </a:pPr>
            <a:r>
              <a:rPr lang="pt-BR" sz="900" smtClean="0"/>
              <a:t>Associação de Universidades Grupo Montevidéu</a:t>
            </a:r>
            <a:endParaRPr lang="pt-BR" sz="900"/>
          </a:p>
        </p:txBody>
      </p:sp>
      <p:sp>
        <p:nvSpPr>
          <p:cNvPr id="49" name="Espaço Reservado para Texto 1"/>
          <p:cNvSpPr>
            <a:spLocks noGrp="1"/>
          </p:cNvSpPr>
          <p:nvPr>
            <p:ph type="body" idx="1"/>
          </p:nvPr>
        </p:nvSpPr>
        <p:spPr>
          <a:xfrm>
            <a:off x="5440303" y="3843918"/>
            <a:ext cx="1448275" cy="260199"/>
          </a:xfrm>
        </p:spPr>
        <p:txBody>
          <a:bodyPr>
            <a:noAutofit/>
          </a:bodyPr>
          <a:lstStyle/>
          <a:p>
            <a:pPr marL="158750" indent="0" algn="ctr">
              <a:buNone/>
            </a:pPr>
            <a:r>
              <a:rPr lang="pt-BR" sz="900" smtClean="0"/>
              <a:t>Rede Magalhães</a:t>
            </a:r>
            <a:endParaRPr lang="pt-BR" sz="900"/>
          </a:p>
        </p:txBody>
      </p:sp>
      <p:sp>
        <p:nvSpPr>
          <p:cNvPr id="50" name="Espaço Reservado para Texto 1"/>
          <p:cNvSpPr>
            <a:spLocks noGrp="1"/>
          </p:cNvSpPr>
          <p:nvPr>
            <p:ph type="body" idx="1"/>
          </p:nvPr>
        </p:nvSpPr>
        <p:spPr>
          <a:xfrm>
            <a:off x="2239468" y="3843918"/>
            <a:ext cx="1448275" cy="260199"/>
          </a:xfrm>
        </p:spPr>
        <p:txBody>
          <a:bodyPr>
            <a:noAutofit/>
          </a:bodyPr>
          <a:lstStyle/>
          <a:p>
            <a:pPr marL="158750" indent="0" algn="ctr">
              <a:buNone/>
            </a:pPr>
            <a:r>
              <a:rPr lang="pt-BR" sz="900" smtClean="0"/>
              <a:t>Organização Universitária Interamericana</a:t>
            </a:r>
            <a:endParaRPr lang="pt-BR" sz="900"/>
          </a:p>
        </p:txBody>
      </p:sp>
      <p:sp>
        <p:nvSpPr>
          <p:cNvPr id="51" name="Espaço Reservado para Texto 1"/>
          <p:cNvSpPr>
            <a:spLocks noGrp="1"/>
          </p:cNvSpPr>
          <p:nvPr>
            <p:ph type="body" idx="1"/>
          </p:nvPr>
        </p:nvSpPr>
        <p:spPr>
          <a:xfrm>
            <a:off x="6840565" y="3843918"/>
            <a:ext cx="1448275" cy="260199"/>
          </a:xfrm>
        </p:spPr>
        <p:txBody>
          <a:bodyPr>
            <a:noAutofit/>
          </a:bodyPr>
          <a:lstStyle/>
          <a:p>
            <a:pPr marL="158750" indent="0" algn="ctr">
              <a:buNone/>
            </a:pPr>
            <a:r>
              <a:rPr lang="pt-BR" sz="900" smtClean="0"/>
              <a:t>União de Universidades da América Latina e Caribe</a:t>
            </a:r>
            <a:endParaRPr lang="pt-BR" sz="900"/>
          </a:p>
        </p:txBody>
      </p:sp>
      <p:sp>
        <p:nvSpPr>
          <p:cNvPr id="52" name="Espaço Reservado para Texto 1"/>
          <p:cNvSpPr>
            <a:spLocks noGrp="1"/>
          </p:cNvSpPr>
          <p:nvPr>
            <p:ph type="body" idx="1"/>
          </p:nvPr>
        </p:nvSpPr>
        <p:spPr>
          <a:xfrm>
            <a:off x="711224" y="3843918"/>
            <a:ext cx="1448275" cy="260199"/>
          </a:xfrm>
        </p:spPr>
        <p:txBody>
          <a:bodyPr>
            <a:noAutofit/>
          </a:bodyPr>
          <a:lstStyle/>
          <a:p>
            <a:pPr marL="158750" indent="0" algn="ctr">
              <a:buNone/>
            </a:pPr>
            <a:r>
              <a:rPr lang="pt-BR" sz="900" smtClean="0"/>
              <a:t>Grupo Todesilhas</a:t>
            </a:r>
            <a:endParaRPr lang="pt-BR" sz="900"/>
          </a:p>
        </p:txBody>
      </p:sp>
      <p:sp>
        <p:nvSpPr>
          <p:cNvPr id="53" name="Espaço Reservado para Texto 1"/>
          <p:cNvSpPr>
            <a:spLocks noGrp="1"/>
          </p:cNvSpPr>
          <p:nvPr>
            <p:ph type="body" idx="1"/>
          </p:nvPr>
        </p:nvSpPr>
        <p:spPr>
          <a:xfrm>
            <a:off x="3747745" y="3843918"/>
            <a:ext cx="1598696" cy="260199"/>
          </a:xfrm>
        </p:spPr>
        <p:txBody>
          <a:bodyPr>
            <a:noAutofit/>
          </a:bodyPr>
          <a:lstStyle/>
          <a:p>
            <a:pPr marL="158750" indent="0" algn="ctr">
              <a:buNone/>
            </a:pPr>
            <a:r>
              <a:rPr lang="pt-BR" sz="900"/>
              <a:t>Rede de Assessorias Internacionais das Instituições de Ensino Superior do RJ</a:t>
            </a:r>
          </a:p>
        </p:txBody>
      </p:sp>
      <p:sp>
        <p:nvSpPr>
          <p:cNvPr id="54" name="Espaço Reservado para Texto 1"/>
          <p:cNvSpPr>
            <a:spLocks noGrp="1"/>
          </p:cNvSpPr>
          <p:nvPr>
            <p:ph type="body" idx="1"/>
          </p:nvPr>
        </p:nvSpPr>
        <p:spPr>
          <a:xfrm>
            <a:off x="3803906" y="2445813"/>
            <a:ext cx="1448275" cy="260199"/>
          </a:xfrm>
        </p:spPr>
        <p:txBody>
          <a:bodyPr>
            <a:noAutofit/>
          </a:bodyPr>
          <a:lstStyle/>
          <a:p>
            <a:pPr marL="158750" indent="0" algn="ctr">
              <a:buNone/>
            </a:pPr>
            <a:r>
              <a:rPr lang="pt-BR" sz="900" smtClean="0"/>
              <a:t>Associação de Universidades de Língua Portuguesa</a:t>
            </a:r>
            <a:endParaRPr lang="pt-BR" sz="900"/>
          </a:p>
        </p:txBody>
      </p:sp>
      <p:sp>
        <p:nvSpPr>
          <p:cNvPr id="55" name="Espaço Reservado para Texto 1"/>
          <p:cNvSpPr>
            <a:spLocks noGrp="1"/>
          </p:cNvSpPr>
          <p:nvPr>
            <p:ph type="body" idx="1"/>
          </p:nvPr>
        </p:nvSpPr>
        <p:spPr>
          <a:xfrm>
            <a:off x="6629573" y="2445813"/>
            <a:ext cx="1870258" cy="260199"/>
          </a:xfrm>
        </p:spPr>
        <p:txBody>
          <a:bodyPr>
            <a:noAutofit/>
          </a:bodyPr>
          <a:lstStyle/>
          <a:p>
            <a:pPr marL="158750" indent="0" algn="ctr">
              <a:buNone/>
            </a:pPr>
            <a:r>
              <a:rPr lang="pt-BR" sz="900" smtClean="0"/>
              <a:t>Grupo de Cooperação Internacional das Universidades Brasileiras</a:t>
            </a:r>
            <a:endParaRPr lang="pt-BR" sz="900"/>
          </a:p>
        </p:txBody>
      </p:sp>
      <p:sp>
        <p:nvSpPr>
          <p:cNvPr id="56" name="Espaço Reservado para Texto 1"/>
          <p:cNvSpPr>
            <a:spLocks noGrp="1"/>
          </p:cNvSpPr>
          <p:nvPr>
            <p:ph type="body" idx="1"/>
          </p:nvPr>
        </p:nvSpPr>
        <p:spPr>
          <a:xfrm>
            <a:off x="2267309" y="2445813"/>
            <a:ext cx="1544992" cy="260199"/>
          </a:xfrm>
        </p:spPr>
        <p:txBody>
          <a:bodyPr>
            <a:noAutofit/>
          </a:bodyPr>
          <a:lstStyle/>
          <a:p>
            <a:pPr marL="158750" indent="0" algn="ctr">
              <a:buNone/>
            </a:pPr>
            <a:r>
              <a:rPr lang="pt-BR" sz="900"/>
              <a:t>Associação Brasileira de Educação Internacional</a:t>
            </a:r>
          </a:p>
        </p:txBody>
      </p:sp>
      <p:pic>
        <p:nvPicPr>
          <p:cNvPr id="57" name="Picture 7" descr="C:\Users\ramonmarins\Desktop\aulp-1.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073979" y="1503931"/>
            <a:ext cx="932851" cy="93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52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1008864" y="2150851"/>
            <a:ext cx="6545629" cy="841800"/>
          </a:xfrm>
          <a:prstGeom prst="rect">
            <a:avLst/>
          </a:prstGeom>
        </p:spPr>
        <p:txBody>
          <a:bodyPr spcFirstLastPara="1" wrap="square" lIns="0" tIns="91425" rIns="91425" bIns="91425" anchor="ctr" anchorCtr="0">
            <a:normAutofit/>
          </a:bodyPr>
          <a:lstStyle/>
          <a:p>
            <a:pPr marL="0" lvl="0" indent="0" rtl="0">
              <a:spcBef>
                <a:spcPts val="0"/>
              </a:spcBef>
              <a:spcAft>
                <a:spcPts val="0"/>
              </a:spcAft>
              <a:buNone/>
            </a:pPr>
            <a:r>
              <a:rPr lang="en" smtClean="0"/>
              <a:t>Criada para ser referência</a:t>
            </a:r>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ts val="0"/>
              </a:spcBef>
              <a:spcAft>
                <a:spcPts val="0"/>
              </a:spcAft>
              <a:buNone/>
            </a:pPr>
            <a:r>
              <a:rPr lang="en" smtClean="0"/>
              <a:t>Parcerias</a:t>
            </a:r>
            <a:endParaRPr/>
          </a:p>
        </p:txBody>
      </p:sp>
      <p:sp>
        <p:nvSpPr>
          <p:cNvPr id="184" name="Google Shape;184;p17"/>
          <p:cNvSpPr txBox="1">
            <a:spLocks noGrp="1"/>
          </p:cNvSpPr>
          <p:nvPr>
            <p:ph type="body" idx="1"/>
          </p:nvPr>
        </p:nvSpPr>
        <p:spPr>
          <a:xfrm>
            <a:off x="723525" y="1199575"/>
            <a:ext cx="3231600" cy="2916900"/>
          </a:xfrm>
          <a:prstGeom prst="rect">
            <a:avLst/>
          </a:prstGeom>
        </p:spPr>
        <p:txBody>
          <a:bodyPr spcFirstLastPara="1" wrap="square" lIns="91425" tIns="0" rIns="91425" bIns="0" anchor="t" anchorCtr="0">
            <a:normAutofit/>
          </a:bodyPr>
          <a:lstStyle/>
          <a:p>
            <a:pPr marL="158750" indent="0">
              <a:buNone/>
            </a:pPr>
            <a:r>
              <a:rPr lang="pt-BR" smtClean="0"/>
              <a:t>Além das associações internacionais, a UFRJ também mantém parceria  em programas como o </a:t>
            </a:r>
            <a:r>
              <a:rPr lang="pt-BR" b="1" smtClean="0"/>
              <a:t>Erasmus</a:t>
            </a:r>
            <a:r>
              <a:rPr lang="pt-BR" b="1"/>
              <a:t>+</a:t>
            </a:r>
            <a:r>
              <a:rPr lang="pt-BR"/>
              <a:t> e </a:t>
            </a:r>
            <a:r>
              <a:rPr lang="pt-BR" smtClean="0"/>
              <a:t>o </a:t>
            </a:r>
            <a:r>
              <a:rPr lang="pt-BR" b="1" smtClean="0"/>
              <a:t>Santander Universidades</a:t>
            </a:r>
            <a:r>
              <a:rPr lang="pt-BR" smtClean="0"/>
              <a:t>,  sem contar os </a:t>
            </a:r>
            <a:r>
              <a:rPr lang="pt-BR" b="1" smtClean="0"/>
              <a:t>mais de 200 </a:t>
            </a:r>
            <a:r>
              <a:rPr lang="pt-BR" b="1"/>
              <a:t>acordos bilaterais </a:t>
            </a:r>
            <a:r>
              <a:rPr lang="pt-BR"/>
              <a:t>com instiuições de ensino superior em todo o </a:t>
            </a:r>
            <a:r>
              <a:rPr lang="pt-BR" smtClean="0"/>
              <a:t>mundo que garantem parcerias de pesquisa e intercâmbio acadêmico.</a:t>
            </a:r>
            <a:endParaRPr lang="pt-B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1000"/>
              </a:spcAft>
              <a:buNone/>
            </a:pP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40</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Autofit/>
          </a:bodyPr>
          <a:lstStyle/>
          <a:p>
            <a:pPr marL="0" lvl="0" indent="0">
              <a:spcAft>
                <a:spcPts val="1000"/>
              </a:spcAft>
            </a:pPr>
            <a:r>
              <a:rPr lang="en" sz="900" smtClean="0"/>
              <a:t>Welcome day – Apresentação da UFRJ aos alunos de intercâmbio.</a:t>
            </a:r>
            <a:endParaRPr lang="en" sz="900"/>
          </a:p>
        </p:txBody>
      </p:sp>
      <p:pic>
        <p:nvPicPr>
          <p:cNvPr id="3" name="Espaço Reservado para Imagem 2"/>
          <p:cNvPicPr>
            <a:picLocks noGrp="1" noChangeAspect="1"/>
          </p:cNvPicPr>
          <p:nvPr>
            <p:ph type="pic" idx="2"/>
          </p:nvPr>
        </p:nvPicPr>
        <p:blipFill rotWithShape="1">
          <a:blip r:embed="rId3"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2499873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lvl="0"/>
            <a:r>
              <a:rPr lang="en" smtClean="0"/>
              <a:t>Relações Internacionais </a:t>
            </a:r>
            <a:r>
              <a:rPr lang="en"/>
              <a:t>| </a:t>
            </a:r>
            <a:r>
              <a:rPr lang="en" smtClean="0"/>
              <a:t>Termos </a:t>
            </a:r>
            <a:r>
              <a:rPr lang="en"/>
              <a:t>de acordos</a:t>
            </a:r>
            <a:endParaRP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41</a:t>
            </a:fld>
            <a:endParaRPr>
              <a:solidFill>
                <a:schemeClr val="accent1"/>
              </a:solidFill>
            </a:endParaRPr>
          </a:p>
        </p:txBody>
      </p:sp>
      <p:sp>
        <p:nvSpPr>
          <p:cNvPr id="15" name="Espaço Reservado para Texto 1"/>
          <p:cNvSpPr>
            <a:spLocks noGrp="1"/>
          </p:cNvSpPr>
          <p:nvPr>
            <p:ph type="body" idx="1"/>
          </p:nvPr>
        </p:nvSpPr>
        <p:spPr>
          <a:xfrm>
            <a:off x="803262" y="1185423"/>
            <a:ext cx="7201276" cy="2916900"/>
          </a:xfrm>
        </p:spPr>
        <p:txBody>
          <a:bodyPr/>
          <a:lstStyle/>
          <a:p>
            <a:pPr marL="158750" indent="0">
              <a:buNone/>
            </a:pPr>
            <a:r>
              <a:rPr lang="pt-BR"/>
              <a:t>Embora os termos dos acordos de cooperação variem de uma universidade para outra, de modo geral eles garantem que os estudantes da UFRJ</a:t>
            </a:r>
            <a:r>
              <a:rPr lang="pt-BR" smtClean="0"/>
              <a:t>:</a:t>
            </a:r>
          </a:p>
          <a:p>
            <a:pPr marL="158750" indent="0">
              <a:buNone/>
            </a:pPr>
            <a:endParaRPr lang="pt-BR" smtClean="0"/>
          </a:p>
          <a:p>
            <a:r>
              <a:rPr lang="pt-BR" smtClean="0"/>
              <a:t>não </a:t>
            </a:r>
            <a:r>
              <a:rPr lang="pt-BR"/>
              <a:t>paguem taxas escolares na universidade estrangeira;</a:t>
            </a:r>
          </a:p>
          <a:p>
            <a:r>
              <a:rPr lang="pt-BR" smtClean="0"/>
              <a:t>recebam </a:t>
            </a:r>
            <a:r>
              <a:rPr lang="pt-BR"/>
              <a:t>visto de estudante no seu passaporte, que lhes </a:t>
            </a:r>
            <a:r>
              <a:rPr lang="pt-BR" smtClean="0"/>
              <a:t>permita </a:t>
            </a:r>
            <a:r>
              <a:rPr lang="pt-BR"/>
              <a:t>a matrícula na universidade estrangeira e a permanência no exterior pelo período necessário;</a:t>
            </a:r>
          </a:p>
          <a:p>
            <a:r>
              <a:rPr lang="pt-BR"/>
              <a:t>aproveitem, na UFRJ, os créditos obtidos na universidade </a:t>
            </a:r>
            <a:r>
              <a:rPr lang="pt-BR" smtClean="0"/>
              <a:t>estrangeira.</a:t>
            </a:r>
            <a:endParaRPr lang="pt-BR"/>
          </a:p>
        </p:txBody>
      </p:sp>
    </p:spTree>
    <p:extLst>
      <p:ext uri="{BB962C8B-B14F-4D97-AF65-F5344CB8AC3E}">
        <p14:creationId xmlns:p14="http://schemas.microsoft.com/office/powerpoint/2010/main" val="42677352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rmAutofit/>
          </a:bodyPr>
          <a:lstStyle/>
          <a:p>
            <a:pPr marL="0" lvl="0" indent="0" algn="l" rtl="0">
              <a:spcBef>
                <a:spcPts val="0"/>
              </a:spcBef>
              <a:spcAft>
                <a:spcPts val="0"/>
              </a:spcAft>
              <a:buNone/>
            </a:pPr>
            <a:r>
              <a:rPr lang="en" smtClean="0"/>
              <a:t>Intercâmbio no Rio</a:t>
            </a: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42</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fontScale="92500" lnSpcReduction="10000"/>
          </a:bodyPr>
          <a:lstStyle/>
          <a:p>
            <a:pPr marL="0" lvl="0" indent="0">
              <a:spcAft>
                <a:spcPts val="1000"/>
              </a:spcAft>
            </a:pPr>
            <a:r>
              <a:rPr lang="en" smtClean="0"/>
              <a:t>Apresentação carnavalesca no hall do prédio da FAU – Por Nathalia Werneck.</a:t>
            </a:r>
            <a:endParaRPr lang="en" sz="800"/>
          </a:p>
        </p:txBody>
      </p:sp>
      <p:sp>
        <p:nvSpPr>
          <p:cNvPr id="2" name="Espaço Reservado para Texto 1"/>
          <p:cNvSpPr>
            <a:spLocks noGrp="1"/>
          </p:cNvSpPr>
          <p:nvPr>
            <p:ph type="body" idx="1"/>
          </p:nvPr>
        </p:nvSpPr>
        <p:spPr>
          <a:xfrm>
            <a:off x="733595" y="1176715"/>
            <a:ext cx="3231600" cy="2916900"/>
          </a:xfrm>
        </p:spPr>
        <p:txBody>
          <a:bodyPr/>
          <a:lstStyle/>
          <a:p>
            <a:r>
              <a:rPr lang="pt-BR" smtClean="0"/>
              <a:t>5º maior destino turísico da América Latina;</a:t>
            </a:r>
          </a:p>
          <a:p>
            <a:r>
              <a:rPr lang="pt-BR" smtClean="0"/>
              <a:t>Clima tropical;</a:t>
            </a:r>
          </a:p>
          <a:p>
            <a:r>
              <a:rPr lang="pt-BR" smtClean="0"/>
              <a:t>Vasta riqueza cultural;</a:t>
            </a:r>
          </a:p>
          <a:p>
            <a:r>
              <a:rPr lang="pt-BR" smtClean="0"/>
              <a:t>Inúmeras opções de lazer;</a:t>
            </a:r>
          </a:p>
          <a:p>
            <a:r>
              <a:rPr lang="pt-BR" smtClean="0"/>
              <a:t>Circuito de grandes turnês artísticas;</a:t>
            </a:r>
          </a:p>
          <a:p>
            <a:r>
              <a:rPr lang="pt-BR" smtClean="0"/>
              <a:t>Disponibilidade ampla de serviços comerciais;</a:t>
            </a:r>
          </a:p>
          <a:p>
            <a:r>
              <a:rPr lang="pt-BR" smtClean="0"/>
              <a:t>Atendimento de emergência público e gratuito para turistas estrangeiros.</a:t>
            </a:r>
          </a:p>
          <a:p>
            <a:endParaRPr lang="pt-BR" smtClean="0"/>
          </a:p>
          <a:p>
            <a:endParaRPr lang="pt-BR" smtClean="0"/>
          </a:p>
          <a:p>
            <a:pPr marL="158750" indent="0">
              <a:buNone/>
            </a:pPr>
            <a:endParaRPr lang="pt-BR"/>
          </a:p>
        </p:txBody>
      </p:sp>
      <p:pic>
        <p:nvPicPr>
          <p:cNvPr id="5" name="Espaço Reservado para Imagem 4"/>
          <p:cNvPicPr>
            <a:picLocks noGrp="1" noChangeAspect="1"/>
          </p:cNvPicPr>
          <p:nvPr>
            <p:ph type="pic" idx="2"/>
          </p:nvPr>
        </p:nvPicPr>
        <p:blipFill rotWithShape="1">
          <a:blip r:embed="rId3" cstate="email">
            <a:extLst>
              <a:ext uri="{28A0092B-C50C-407E-A947-70E740481C1C}">
                <a14:useLocalDpi xmlns:a14="http://schemas.microsoft.com/office/drawing/2010/main"/>
              </a:ext>
            </a:extLst>
          </a:blip>
          <a:srcRect b="-10"/>
          <a:stretch/>
        </p:blipFill>
        <p:spPr/>
      </p:pic>
    </p:spTree>
    <p:extLst>
      <p:ext uri="{BB962C8B-B14F-4D97-AF65-F5344CB8AC3E}">
        <p14:creationId xmlns:p14="http://schemas.microsoft.com/office/powerpoint/2010/main" val="651789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lvl="0"/>
            <a:r>
              <a:rPr lang="en" smtClean="0"/>
              <a:t>Relações Internacionais </a:t>
            </a:r>
            <a:r>
              <a:rPr lang="en"/>
              <a:t>| </a:t>
            </a:r>
            <a:r>
              <a:rPr lang="en" smtClean="0"/>
              <a:t>Intercâmbio</a:t>
            </a:r>
            <a:endParaRPr/>
          </a:p>
        </p:txBody>
      </p:sp>
      <p:sp>
        <p:nvSpPr>
          <p:cNvPr id="175" name="Google Shape;175;p16"/>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43</a:t>
            </a:fld>
            <a:endParaRPr>
              <a:solidFill>
                <a:schemeClr val="accent1"/>
              </a:solidFill>
            </a:endParaRPr>
          </a:p>
        </p:txBody>
      </p:sp>
      <p:sp>
        <p:nvSpPr>
          <p:cNvPr id="15" name="Espaço Reservado para Texto 1"/>
          <p:cNvSpPr>
            <a:spLocks noGrp="1"/>
          </p:cNvSpPr>
          <p:nvPr>
            <p:ph type="body" idx="1"/>
          </p:nvPr>
        </p:nvSpPr>
        <p:spPr>
          <a:xfrm>
            <a:off x="803262" y="1185423"/>
            <a:ext cx="7201276" cy="2916900"/>
          </a:xfrm>
        </p:spPr>
        <p:txBody>
          <a:bodyPr/>
          <a:lstStyle/>
          <a:p>
            <a:pPr marL="158750" indent="0">
              <a:buNone/>
            </a:pPr>
            <a:r>
              <a:rPr lang="pt-BR"/>
              <a:t>A UFRJ apenas aceita candidaturas por parte dos escritórios internacionais das </a:t>
            </a:r>
            <a:r>
              <a:rPr lang="pt-BR" b="1"/>
              <a:t>instituições parceiras</a:t>
            </a:r>
            <a:r>
              <a:rPr lang="pt-BR"/>
              <a:t>. </a:t>
            </a:r>
          </a:p>
          <a:p>
            <a:pPr marL="158750" indent="0">
              <a:buNone/>
            </a:pPr>
            <a:endParaRPr lang="pt-BR"/>
          </a:p>
          <a:p>
            <a:pPr marL="158750" indent="0">
              <a:buNone/>
            </a:pPr>
            <a:r>
              <a:rPr lang="pt-BR"/>
              <a:t>A UFRJ garante aos alunos </a:t>
            </a:r>
            <a:r>
              <a:rPr lang="pt-BR" smtClean="0"/>
              <a:t>de intercâmbio:</a:t>
            </a:r>
            <a:endParaRPr lang="pt-BR"/>
          </a:p>
          <a:p>
            <a:endParaRPr lang="pt-BR"/>
          </a:p>
          <a:p>
            <a:r>
              <a:rPr lang="pt-BR"/>
              <a:t>Gratuidade no ensino;</a:t>
            </a:r>
          </a:p>
          <a:p>
            <a:r>
              <a:rPr lang="pt-BR" smtClean="0"/>
              <a:t>Aulas </a:t>
            </a:r>
            <a:r>
              <a:rPr lang="pt-BR"/>
              <a:t>de português </a:t>
            </a:r>
            <a:r>
              <a:rPr lang="pt-BR" smtClean="0"/>
              <a:t>gratuitas;</a:t>
            </a:r>
            <a:endParaRPr lang="pt-BR"/>
          </a:p>
          <a:p>
            <a:r>
              <a:rPr lang="pt-BR"/>
              <a:t>Restaurante universitário;</a:t>
            </a:r>
          </a:p>
          <a:p>
            <a:r>
              <a:rPr lang="pt-BR"/>
              <a:t>Buddy program.</a:t>
            </a:r>
          </a:p>
        </p:txBody>
      </p:sp>
    </p:spTree>
    <p:extLst>
      <p:ext uri="{BB962C8B-B14F-4D97-AF65-F5344CB8AC3E}">
        <p14:creationId xmlns:p14="http://schemas.microsoft.com/office/powerpoint/2010/main" val="35071100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22"/>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44</a:t>
            </a:fld>
            <a:endParaRPr>
              <a:solidFill>
                <a:schemeClr val="accent1"/>
              </a:solidFill>
            </a:endParaRPr>
          </a:p>
        </p:txBody>
      </p:sp>
      <p:sp>
        <p:nvSpPr>
          <p:cNvPr id="221" name="Google Shape;221;p22"/>
          <p:cNvSpPr txBox="1">
            <a:spLocks noGrp="1"/>
          </p:cNvSpPr>
          <p:nvPr>
            <p:ph type="subTitle" idx="1"/>
          </p:nvPr>
        </p:nvSpPr>
        <p:spPr>
          <a:xfrm>
            <a:off x="1838469" y="4441646"/>
            <a:ext cx="3861575" cy="602400"/>
          </a:xfrm>
          <a:prstGeom prst="rect">
            <a:avLst/>
          </a:prstGeom>
        </p:spPr>
        <p:txBody>
          <a:bodyPr spcFirstLastPara="1" wrap="square" lIns="0" tIns="0" rIns="0" bIns="91425" anchor="t" anchorCtr="0">
            <a:normAutofit/>
          </a:bodyPr>
          <a:lstStyle/>
          <a:p>
            <a:pPr marL="0" lvl="0" indent="0" algn="l" rtl="0">
              <a:spcBef>
                <a:spcPts val="0"/>
              </a:spcBef>
              <a:spcAft>
                <a:spcPts val="1000"/>
              </a:spcAft>
              <a:buNone/>
            </a:pPr>
            <a:r>
              <a:rPr lang="en" sz="900" smtClean="0"/>
              <a:t>I Semana de Intergração do Estudante Estrangeiro - 2022</a:t>
            </a:r>
            <a:endParaRPr lang="en" sz="900"/>
          </a:p>
        </p:txBody>
      </p:sp>
      <p:pic>
        <p:nvPicPr>
          <p:cNvPr id="10" name="Espaço Reservado para Imagem 9"/>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948872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4"/>
          <p:cNvSpPr txBox="1">
            <a:spLocks noGrp="1"/>
          </p:cNvSpPr>
          <p:nvPr>
            <p:ph type="body" idx="1"/>
          </p:nvPr>
        </p:nvSpPr>
        <p:spPr>
          <a:xfrm>
            <a:off x="208381" y="4509752"/>
            <a:ext cx="1958100" cy="633748"/>
          </a:xfrm>
          <a:prstGeom prst="rect">
            <a:avLst/>
          </a:prstGeom>
        </p:spPr>
        <p:txBody>
          <a:bodyPr spcFirstLastPara="1" wrap="square" lIns="91425" tIns="91425" rIns="91425" bIns="91425" anchor="b" anchorCtr="0">
            <a:normAutofit/>
          </a:bodyPr>
          <a:lstStyle/>
          <a:p>
            <a:pPr marL="0" lvl="0" indent="0" algn="l" rtl="0">
              <a:spcBef>
                <a:spcPts val="0"/>
              </a:spcBef>
              <a:spcAft>
                <a:spcPts val="1000"/>
              </a:spcAft>
              <a:buNone/>
            </a:pPr>
            <a:r>
              <a:rPr lang="en" b="1" smtClean="0"/>
              <a:t>internacional.ufrj.br</a:t>
            </a:r>
          </a:p>
          <a:p>
            <a:pPr marL="0" lvl="0" indent="0" algn="l" rtl="0">
              <a:spcBef>
                <a:spcPts val="0"/>
              </a:spcBef>
              <a:spcAft>
                <a:spcPts val="100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4"/>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marL="0" lvl="0" indent="0" algn="l" rtl="0">
              <a:spcBef>
                <a:spcPts val="0"/>
              </a:spcBef>
              <a:spcAft>
                <a:spcPts val="0"/>
              </a:spcAft>
              <a:buNone/>
            </a:pPr>
            <a:r>
              <a:rPr lang="en" smtClean="0"/>
              <a:t>UFRJ </a:t>
            </a:r>
            <a:r>
              <a:rPr lang="en"/>
              <a:t>| </a:t>
            </a:r>
            <a:r>
              <a:rPr lang="en" smtClean="0"/>
              <a:t>Criada para ser referência</a:t>
            </a:r>
            <a:endParaRPr/>
          </a:p>
        </p:txBody>
      </p:sp>
      <p:sp>
        <p:nvSpPr>
          <p:cNvPr id="162" name="Google Shape;162;p14"/>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solidFill>
                <a:schemeClr val="accent1"/>
              </a:solidFill>
            </a:endParaRPr>
          </a:p>
        </p:txBody>
      </p:sp>
      <p:sp>
        <p:nvSpPr>
          <p:cNvPr id="163" name="Google Shape;163;p14"/>
          <p:cNvSpPr txBox="1">
            <a:spLocks noGrp="1"/>
          </p:cNvSpPr>
          <p:nvPr>
            <p:ph type="body" idx="1"/>
          </p:nvPr>
        </p:nvSpPr>
        <p:spPr>
          <a:xfrm>
            <a:off x="942600" y="1374075"/>
            <a:ext cx="7271100" cy="2776200"/>
          </a:xfrm>
          <a:prstGeom prst="rect">
            <a:avLst/>
          </a:prstGeom>
        </p:spPr>
        <p:txBody>
          <a:bodyPr spcFirstLastPara="1" wrap="square" lIns="91425" tIns="0" rIns="91425" bIns="0" anchor="t" anchorCtr="0">
            <a:normAutofit/>
          </a:bodyPr>
          <a:lstStyle/>
          <a:p>
            <a:pPr marL="0" lvl="0" indent="0">
              <a:spcAft>
                <a:spcPts val="1000"/>
              </a:spcAft>
              <a:buNone/>
            </a:pPr>
            <a:r>
              <a:rPr lang="pt-BR" smtClean="0"/>
              <a:t>Primeira </a:t>
            </a:r>
            <a:r>
              <a:rPr lang="pt-BR"/>
              <a:t>instituição oficial de ensino superior do país, com atividade desde </a:t>
            </a:r>
            <a:r>
              <a:rPr lang="pt-BR" smtClean="0"/>
              <a:t>1792, pela Escola Politécnica, </a:t>
            </a:r>
            <a:r>
              <a:rPr lang="pt-BR"/>
              <a:t>e organizada </a:t>
            </a:r>
            <a:r>
              <a:rPr lang="pt-BR" smtClean="0"/>
              <a:t>como </a:t>
            </a:r>
            <a:r>
              <a:rPr lang="pt-BR"/>
              <a:t>universidade em </a:t>
            </a:r>
            <a:r>
              <a:rPr lang="pt-BR" smtClean="0"/>
              <a:t>1920, </a:t>
            </a:r>
            <a:r>
              <a:rPr lang="pt-BR"/>
              <a:t>com a missão de ser modelar às instituições universitárias existentes e até mesmo às que futuramente fossem criadas. </a:t>
            </a:r>
            <a:endParaRPr lang="pt-BR" smtClean="0"/>
          </a:p>
          <a:p>
            <a:pPr marL="0" indent="0">
              <a:spcAft>
                <a:spcPts val="1000"/>
              </a:spcAft>
              <a:buNone/>
            </a:pPr>
            <a:r>
              <a:rPr lang="pt-BR" smtClean="0"/>
              <a:t>Sua missão é contribuir </a:t>
            </a:r>
            <a:r>
              <a:rPr lang="pt-BR"/>
              <a:t>para o avanço científico, tecnológico, artístico e cultural da sociedade por meio de suas atividades de ensino, pesquisa e extensão, promovendo a formação de uma sociedade justa, democrática e igualitária</a:t>
            </a:r>
            <a:r>
              <a:rPr lang="pt-BR" smtClean="0"/>
              <a:t>.</a:t>
            </a:r>
            <a:endParaRPr lang="pt-BR"/>
          </a:p>
          <a:p>
            <a:pPr marL="0" lvl="0" indent="0">
              <a:spcAft>
                <a:spcPts val="1000"/>
              </a:spcAft>
              <a:buNone/>
            </a:pPr>
            <a:endParaRPr lang="pt-BR"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9" name="Google Shape;229;p23"/>
          <p:cNvSpPr txBox="1">
            <a:spLocks noGrp="1"/>
          </p:cNvSpPr>
          <p:nvPr>
            <p:ph type="subTitle" idx="1"/>
          </p:nvPr>
        </p:nvSpPr>
        <p:spPr>
          <a:xfrm>
            <a:off x="1881200" y="4433100"/>
            <a:ext cx="1612500" cy="480300"/>
          </a:xfrm>
          <a:prstGeom prst="rect">
            <a:avLst/>
          </a:prstGeom>
        </p:spPr>
        <p:txBody>
          <a:bodyPr spcFirstLastPara="1" wrap="square" lIns="0" tIns="0" rIns="0" bIns="91425" anchor="t" anchorCtr="0">
            <a:noAutofit/>
          </a:bodyPr>
          <a:lstStyle/>
          <a:p>
            <a:pPr marL="0" lvl="0" indent="0">
              <a:spcAft>
                <a:spcPts val="1000"/>
              </a:spcAft>
            </a:pPr>
            <a:r>
              <a:rPr lang="en" sz="900" smtClean="0"/>
              <a:t>Esquerda – </a:t>
            </a:r>
            <a:r>
              <a:rPr lang="pt-BR" sz="900" smtClean="0"/>
              <a:t>Corredor do prédio da antiga Escola Politécnica - por Diogo Vasconcelos.</a:t>
            </a:r>
            <a:endParaRPr sz="900"/>
          </a:p>
        </p:txBody>
      </p:sp>
      <p:sp>
        <p:nvSpPr>
          <p:cNvPr id="230" name="Google Shape;230;p23"/>
          <p:cNvSpPr txBox="1">
            <a:spLocks noGrp="1"/>
          </p:cNvSpPr>
          <p:nvPr>
            <p:ph type="subTitle" idx="4"/>
          </p:nvPr>
        </p:nvSpPr>
        <p:spPr>
          <a:xfrm>
            <a:off x="3629975" y="4433100"/>
            <a:ext cx="1612500" cy="480300"/>
          </a:xfrm>
          <a:prstGeom prst="rect">
            <a:avLst/>
          </a:prstGeom>
        </p:spPr>
        <p:txBody>
          <a:bodyPr spcFirstLastPara="1" wrap="square" lIns="0" tIns="0" rIns="0" bIns="91425" anchor="t" anchorCtr="0">
            <a:noAutofit/>
          </a:bodyPr>
          <a:lstStyle/>
          <a:p>
            <a:pPr marL="0" lvl="0" indent="0" algn="l" rtl="0">
              <a:spcBef>
                <a:spcPts val="0"/>
              </a:spcBef>
              <a:spcAft>
                <a:spcPts val="1000"/>
              </a:spcAft>
              <a:buNone/>
            </a:pPr>
            <a:r>
              <a:rPr lang="en" sz="900" smtClean="0"/>
              <a:t>Direita – Biblioteca da Faculdade Nacional de Direito - por Nathalia Werneck.</a:t>
            </a:r>
            <a:endParaRPr sz="900"/>
          </a:p>
        </p:txBody>
      </p:sp>
      <p:pic>
        <p:nvPicPr>
          <p:cNvPr id="3" name="Espaço Reservado para Imagem 2"/>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p:pic>
      <p:pic>
        <p:nvPicPr>
          <p:cNvPr id="4" name="Espaço Reservado para Imagem 3"/>
          <p:cNvPicPr>
            <a:picLocks noGrp="1" noChangeAspect="1"/>
          </p:cNvPicPr>
          <p:nvPr>
            <p:ph type="pic" idx="3"/>
          </p:nvPr>
        </p:nvPicPr>
        <p:blipFill>
          <a:blip r:embed="rId4" cstate="email">
            <a:extLst>
              <a:ext uri="{28A0092B-C50C-407E-A947-70E740481C1C}">
                <a14:useLocalDpi xmlns:a14="http://schemas.microsoft.com/office/drawing/2010/main"/>
              </a:ext>
            </a:extLst>
          </a:blip>
          <a:srcRect/>
          <a:stretch>
            <a:fillRect/>
          </a:stretch>
        </p:blipFill>
        <p:spPr/>
      </p:pic>
      <p:sp>
        <p:nvSpPr>
          <p:cNvPr id="7"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solidFill>
                <a:schemeClr val="accent1"/>
              </a:solidFill>
            </a:endParaRPr>
          </a:p>
        </p:txBody>
      </p:sp>
    </p:spTree>
    <p:extLst>
      <p:ext uri="{BB962C8B-B14F-4D97-AF65-F5344CB8AC3E}">
        <p14:creationId xmlns:p14="http://schemas.microsoft.com/office/powerpoint/2010/main" val="3010596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4"/>
          <p:cNvSpPr txBox="1">
            <a:spLocks noGrp="1"/>
          </p:cNvSpPr>
          <p:nvPr>
            <p:ph type="title"/>
          </p:nvPr>
        </p:nvSpPr>
        <p:spPr>
          <a:xfrm>
            <a:off x="930300" y="383575"/>
            <a:ext cx="7283400" cy="710400"/>
          </a:xfrm>
          <a:prstGeom prst="rect">
            <a:avLst/>
          </a:prstGeom>
        </p:spPr>
        <p:txBody>
          <a:bodyPr spcFirstLastPara="1" wrap="square" lIns="0" tIns="91425" rIns="91425" bIns="91425" anchor="b" anchorCtr="0">
            <a:normAutofit/>
          </a:bodyPr>
          <a:lstStyle/>
          <a:p>
            <a:pPr marL="0" lvl="0" indent="0" algn="l" rtl="0">
              <a:spcBef>
                <a:spcPts val="0"/>
              </a:spcBef>
              <a:spcAft>
                <a:spcPts val="0"/>
              </a:spcAft>
              <a:buNone/>
            </a:pPr>
            <a:r>
              <a:rPr lang="en" smtClean="0"/>
              <a:t>UFRJ </a:t>
            </a:r>
            <a:r>
              <a:rPr lang="en"/>
              <a:t>| </a:t>
            </a:r>
            <a:r>
              <a:rPr lang="en" smtClean="0"/>
              <a:t>Criada para ser referência</a:t>
            </a:r>
            <a:endParaRPr/>
          </a:p>
        </p:txBody>
      </p:sp>
      <p:sp>
        <p:nvSpPr>
          <p:cNvPr id="163" name="Google Shape;163;p14"/>
          <p:cNvSpPr txBox="1">
            <a:spLocks noGrp="1"/>
          </p:cNvSpPr>
          <p:nvPr>
            <p:ph type="body" idx="1"/>
          </p:nvPr>
        </p:nvSpPr>
        <p:spPr>
          <a:xfrm>
            <a:off x="942600" y="1374075"/>
            <a:ext cx="7271100" cy="2776200"/>
          </a:xfrm>
          <a:prstGeom prst="rect">
            <a:avLst/>
          </a:prstGeom>
        </p:spPr>
        <p:txBody>
          <a:bodyPr spcFirstLastPara="1" wrap="square" lIns="91425" tIns="0" rIns="91425" bIns="0" anchor="t" anchorCtr="0">
            <a:normAutofit/>
          </a:bodyPr>
          <a:lstStyle/>
          <a:p>
            <a:pPr marL="0" lvl="0" indent="0">
              <a:spcAft>
                <a:spcPts val="1000"/>
              </a:spcAft>
              <a:buNone/>
            </a:pPr>
            <a:r>
              <a:rPr lang="pt-BR" smtClean="0"/>
              <a:t>Segundo intituições internacionais de avaliação, hoje ocupa o terceiro lugar geral do Brasil e o primeiro lugar dentre as universidades federais. Algumas de suas faculdades estão entre as melhores do mundo.</a:t>
            </a:r>
            <a:endParaRPr/>
          </a:p>
        </p:txBody>
      </p:sp>
      <p:pic>
        <p:nvPicPr>
          <p:cNvPr id="1026" name="Picture 2" descr="C:\Users\ramonmarins\Desktop\q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8547" y="2437307"/>
            <a:ext cx="2437557" cy="106105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amonmarins\Desktop\TH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25347" y="2681783"/>
            <a:ext cx="1811708" cy="579564"/>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63;p14"/>
          <p:cNvSpPr txBox="1">
            <a:spLocks/>
          </p:cNvSpPr>
          <p:nvPr/>
        </p:nvSpPr>
        <p:spPr>
          <a:xfrm>
            <a:off x="1980566" y="3415097"/>
            <a:ext cx="1974547" cy="678340"/>
          </a:xfrm>
          <a:prstGeom prst="rect">
            <a:avLst/>
          </a:prstGeom>
          <a:noFill/>
          <a:ln>
            <a:noFill/>
          </a:ln>
        </p:spPr>
        <p:txBody>
          <a:bodyPr spcFirstLastPara="1" wrap="square" lIns="91425" tIns="0" rIns="91425" bIns="0" anchor="t" anchorCtr="0">
            <a:norm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1pPr>
            <a:lvl2pPr marL="914400" marR="0" lvl="1"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2pPr>
            <a:lvl3pPr marL="1371600" marR="0" lvl="2"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3pPr>
            <a:lvl4pPr marL="1828800" marR="0" lvl="3"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4pPr>
            <a:lvl5pPr marL="2286000" marR="0" lvl="4"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5pPr>
            <a:lvl6pPr marL="2743200" marR="0" lvl="5"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6pPr>
            <a:lvl7pPr marL="3200400" marR="0" lvl="6"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7pPr>
            <a:lvl8pPr marL="3657600" marR="0" lvl="7"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8pPr>
            <a:lvl9pPr marL="4114800" marR="0" lvl="8" indent="-304800" algn="l" rtl="0">
              <a:lnSpc>
                <a:spcPct val="115000"/>
              </a:lnSpc>
              <a:spcBef>
                <a:spcPts val="1000"/>
              </a:spcBef>
              <a:spcAft>
                <a:spcPts val="100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9pPr>
          </a:lstStyle>
          <a:p>
            <a:pPr marL="0" indent="0">
              <a:spcAft>
                <a:spcPts val="1000"/>
              </a:spcAft>
              <a:buFont typeface="Montserrat"/>
              <a:buNone/>
            </a:pPr>
            <a:r>
              <a:rPr lang="pt-BR" smtClean="0"/>
              <a:t>3º lugar geral do Brasil</a:t>
            </a:r>
            <a:endParaRPr lang="pt-BR"/>
          </a:p>
        </p:txBody>
      </p:sp>
      <p:sp>
        <p:nvSpPr>
          <p:cNvPr id="9" name="Google Shape;163;p14"/>
          <p:cNvSpPr txBox="1">
            <a:spLocks/>
          </p:cNvSpPr>
          <p:nvPr/>
        </p:nvSpPr>
        <p:spPr>
          <a:xfrm>
            <a:off x="4508674" y="3415097"/>
            <a:ext cx="3131261" cy="678340"/>
          </a:xfrm>
          <a:prstGeom prst="rect">
            <a:avLst/>
          </a:prstGeom>
          <a:noFill/>
          <a:ln>
            <a:noFill/>
          </a:ln>
        </p:spPr>
        <p:txBody>
          <a:bodyPr spcFirstLastPara="1" wrap="square" lIns="91425" tIns="0" rIns="91425" bIns="0" anchor="t" anchorCtr="0">
            <a:norm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1pPr>
            <a:lvl2pPr marL="914400" marR="0" lvl="1"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2pPr>
            <a:lvl3pPr marL="1371600" marR="0" lvl="2"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3pPr>
            <a:lvl4pPr marL="1828800" marR="0" lvl="3"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4pPr>
            <a:lvl5pPr marL="2286000" marR="0" lvl="4"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5pPr>
            <a:lvl6pPr marL="2743200" marR="0" lvl="5"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6pPr>
            <a:lvl7pPr marL="3200400" marR="0" lvl="6"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7pPr>
            <a:lvl8pPr marL="3657600" marR="0" lvl="7" indent="-304800" algn="l" rtl="0">
              <a:lnSpc>
                <a:spcPct val="115000"/>
              </a:lnSpc>
              <a:spcBef>
                <a:spcPts val="1000"/>
              </a:spcBef>
              <a:spcAft>
                <a:spcPts val="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8pPr>
            <a:lvl9pPr marL="4114800" marR="0" lvl="8" indent="-304800" algn="l" rtl="0">
              <a:lnSpc>
                <a:spcPct val="115000"/>
              </a:lnSpc>
              <a:spcBef>
                <a:spcPts val="1000"/>
              </a:spcBef>
              <a:spcAft>
                <a:spcPts val="1000"/>
              </a:spcAft>
              <a:buClr>
                <a:schemeClr val="dk2"/>
              </a:buClr>
              <a:buSzPts val="1200"/>
              <a:buFont typeface="Montserrat"/>
              <a:buChar char="■"/>
              <a:defRPr sz="1200" b="0" i="0" u="none" strike="noStrike" cap="none">
                <a:solidFill>
                  <a:schemeClr val="lt1"/>
                </a:solidFill>
                <a:latin typeface="Montserrat"/>
                <a:ea typeface="Montserrat"/>
                <a:cs typeface="Montserrat"/>
                <a:sym typeface="Montserrat"/>
              </a:defRPr>
            </a:lvl9pPr>
          </a:lstStyle>
          <a:p>
            <a:pPr marL="0" indent="0">
              <a:spcAft>
                <a:spcPts val="1000"/>
              </a:spcAft>
              <a:buFont typeface="Montserrat"/>
              <a:buNone/>
            </a:pPr>
            <a:r>
              <a:rPr lang="pt-BR" smtClean="0"/>
              <a:t>Melhor universidade federal do Brasil</a:t>
            </a:r>
            <a:endParaRPr lang="pt-BR"/>
          </a:p>
        </p:txBody>
      </p:sp>
      <p:sp>
        <p:nvSpPr>
          <p:cNvPr id="10"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solidFill>
                <a:schemeClr val="accent1"/>
              </a:solidFill>
            </a:endParaRPr>
          </a:p>
        </p:txBody>
      </p:sp>
    </p:spTree>
    <p:extLst>
      <p:ext uri="{BB962C8B-B14F-4D97-AF65-F5344CB8AC3E}">
        <p14:creationId xmlns:p14="http://schemas.microsoft.com/office/powerpoint/2010/main" val="4050150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title"/>
          </p:nvPr>
        </p:nvSpPr>
        <p:spPr>
          <a:xfrm>
            <a:off x="930300" y="383575"/>
            <a:ext cx="3249600" cy="710400"/>
          </a:xfrm>
          <a:prstGeom prst="rect">
            <a:avLst/>
          </a:prstGeom>
        </p:spPr>
        <p:txBody>
          <a:bodyPr spcFirstLastPara="1" wrap="square" lIns="0" tIns="91425" rIns="91425" bIns="91425" anchor="b" anchorCtr="0">
            <a:noAutofit/>
          </a:bodyPr>
          <a:lstStyle/>
          <a:p>
            <a:pPr lvl="0"/>
            <a:r>
              <a:rPr lang="en" smtClean="0"/>
              <a:t>Referência</a:t>
            </a:r>
            <a:endParaRPr/>
          </a:p>
        </p:txBody>
      </p:sp>
      <p:sp>
        <p:nvSpPr>
          <p:cNvPr id="185" name="Google Shape;185;p17"/>
          <p:cNvSpPr txBox="1">
            <a:spLocks noGrp="1"/>
          </p:cNvSpPr>
          <p:nvPr>
            <p:ph type="sldNum" idx="12"/>
          </p:nvPr>
        </p:nvSpPr>
        <p:spPr>
          <a:xfrm>
            <a:off x="8580275" y="4663225"/>
            <a:ext cx="563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solidFill>
                <a:schemeClr val="accent1"/>
              </a:solidFill>
            </a:endParaRPr>
          </a:p>
        </p:txBody>
      </p:sp>
      <p:sp>
        <p:nvSpPr>
          <p:cNvPr id="186" name="Google Shape;186;p17"/>
          <p:cNvSpPr txBox="1">
            <a:spLocks noGrp="1"/>
          </p:cNvSpPr>
          <p:nvPr>
            <p:ph type="subTitle" idx="3"/>
          </p:nvPr>
        </p:nvSpPr>
        <p:spPr>
          <a:xfrm>
            <a:off x="1881200" y="4433100"/>
            <a:ext cx="1612500" cy="602400"/>
          </a:xfrm>
          <a:prstGeom prst="rect">
            <a:avLst/>
          </a:prstGeom>
        </p:spPr>
        <p:txBody>
          <a:bodyPr spcFirstLastPara="1" wrap="square" lIns="0" tIns="0" rIns="0" bIns="91425" anchor="t" anchorCtr="0">
            <a:normAutofit fontScale="92500" lnSpcReduction="10000"/>
          </a:bodyPr>
          <a:lstStyle/>
          <a:p>
            <a:pPr marL="0" lvl="0" indent="0">
              <a:spcAft>
                <a:spcPts val="1000"/>
              </a:spcAft>
            </a:pPr>
            <a:r>
              <a:rPr lang="pt-BR" smtClean="0"/>
              <a:t>Foto – Laboratório LADETEC – Acervo COORDCOM</a:t>
            </a:r>
            <a:endParaRPr lang="en" sz="800"/>
          </a:p>
        </p:txBody>
      </p:sp>
      <p:pic>
        <p:nvPicPr>
          <p:cNvPr id="3" name="Espaço Reservado para Imagem 2"/>
          <p:cNvPicPr>
            <a:picLocks noGrp="1" noChangeAspect="1"/>
          </p:cNvPicPr>
          <p:nvPr>
            <p:ph type="pic" idx="2"/>
          </p:nvPr>
        </p:nvPicPr>
        <p:blipFill>
          <a:blip r:embed="rId3" cstate="email">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a:fillRect/>
          </a:stretch>
        </p:blipFill>
        <p:spPr/>
      </p:pic>
      <p:sp>
        <p:nvSpPr>
          <p:cNvPr id="13" name="Google Shape;184;p17"/>
          <p:cNvSpPr txBox="1">
            <a:spLocks/>
          </p:cNvSpPr>
          <p:nvPr/>
        </p:nvSpPr>
        <p:spPr>
          <a:xfrm>
            <a:off x="942600" y="1199575"/>
            <a:ext cx="3231600" cy="2916900"/>
          </a:xfrm>
          <a:prstGeom prst="rect">
            <a:avLst/>
          </a:prstGeom>
          <a:noFill/>
          <a:ln>
            <a:noFill/>
          </a:ln>
        </p:spPr>
        <p:txBody>
          <a:bodyPr spcFirstLastPara="1" wrap="square" lIns="91425" tIns="0" rIns="91425" bIns="0" anchor="t" anchorCtr="0">
            <a:norm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1pPr>
            <a:lvl2pPr marL="914400" marR="0" lvl="1"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2pPr>
            <a:lvl3pPr marL="1371600" marR="0" lvl="2"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3pPr>
            <a:lvl4pPr marL="1828800" marR="0" lvl="3"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4pPr>
            <a:lvl5pPr marL="2286000" marR="0" lvl="4"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5pPr>
            <a:lvl6pPr marL="2743200" marR="0" lvl="5"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6pPr>
            <a:lvl7pPr marL="3200400" marR="0" lvl="6"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7pPr>
            <a:lvl8pPr marL="3657600" marR="0" lvl="7" indent="-298450" algn="l" rtl="0">
              <a:lnSpc>
                <a:spcPct val="115000"/>
              </a:lnSpc>
              <a:spcBef>
                <a:spcPts val="1000"/>
              </a:spcBef>
              <a:spcAft>
                <a:spcPts val="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8pPr>
            <a:lvl9pPr marL="4114800" marR="0" lvl="8" indent="-298450" algn="l" rtl="0">
              <a:lnSpc>
                <a:spcPct val="115000"/>
              </a:lnSpc>
              <a:spcBef>
                <a:spcPts val="1000"/>
              </a:spcBef>
              <a:spcAft>
                <a:spcPts val="1000"/>
              </a:spcAft>
              <a:buClr>
                <a:schemeClr val="dk2"/>
              </a:buClr>
              <a:buSzPts val="1100"/>
              <a:buFont typeface="Montserrat"/>
              <a:buChar char="■"/>
              <a:defRPr sz="1100" b="0" i="0" u="none" strike="noStrike" cap="none">
                <a:solidFill>
                  <a:schemeClr val="lt1"/>
                </a:solidFill>
                <a:latin typeface="Montserrat"/>
                <a:ea typeface="Montserrat"/>
                <a:cs typeface="Montserrat"/>
                <a:sym typeface="Montserrat"/>
              </a:defRPr>
            </a:lvl9pPr>
          </a:lstStyle>
          <a:p>
            <a:pPr marL="158750" indent="0">
              <a:spcBef>
                <a:spcPts val="1000"/>
              </a:spcBef>
              <a:buNone/>
            </a:pPr>
            <a:r>
              <a:rPr lang="en" smtClean="0"/>
              <a:t>Desde o início da pandemia do COVID-19, a UFRJ foi referência nacional no enfrentamento à crise.</a:t>
            </a:r>
          </a:p>
          <a:p>
            <a:pPr>
              <a:spcBef>
                <a:spcPts val="1000"/>
              </a:spcBef>
            </a:pPr>
            <a:r>
              <a:rPr lang="en" smtClean="0"/>
              <a:t>+ </a:t>
            </a:r>
            <a:r>
              <a:rPr lang="en"/>
              <a:t>de 3000 inserções em veículos de </a:t>
            </a:r>
            <a:r>
              <a:rPr lang="en" smtClean="0"/>
              <a:t>mídia, prestando informações </a:t>
            </a:r>
            <a:r>
              <a:rPr lang="en"/>
              <a:t>científicas e seguras à </a:t>
            </a:r>
            <a:r>
              <a:rPr lang="en" smtClean="0"/>
              <a:t>sociedade. </a:t>
            </a:r>
          </a:p>
          <a:p>
            <a:pPr>
              <a:spcBef>
                <a:spcPts val="1000"/>
              </a:spcBef>
            </a:pPr>
            <a:r>
              <a:rPr lang="en" smtClean="0"/>
              <a:t>Reprodução da proteína S - permitiu desenvolver um teste sorológico eficaz e de </a:t>
            </a:r>
            <a:r>
              <a:rPr lang="en"/>
              <a:t>baixo custo</a:t>
            </a:r>
          </a:p>
          <a:p>
            <a:pPr lvl="0">
              <a:spcBef>
                <a:spcPts val="1000"/>
              </a:spcBef>
            </a:pPr>
            <a:r>
              <a:rPr lang="pt-BR" smtClean="0"/>
              <a:t>Ventilador </a:t>
            </a:r>
            <a:r>
              <a:rPr lang="pt-BR"/>
              <a:t>pulmonar </a:t>
            </a:r>
            <a:r>
              <a:rPr lang="pt-BR" smtClean="0"/>
              <a:t> “VaxCo” -  90</a:t>
            </a:r>
            <a:r>
              <a:rPr lang="pt-BR"/>
              <a:t>% mais barato que os equipamentos convencionais.</a:t>
            </a:r>
          </a:p>
          <a:p>
            <a:pPr>
              <a:spcBef>
                <a:spcPts val="1000"/>
              </a:spcBef>
            </a:pPr>
            <a:endParaRPr lang="pt-BR" smtClean="0"/>
          </a:p>
          <a:p>
            <a:pPr>
              <a:spcBef>
                <a:spcPts val="1000"/>
              </a:spcBef>
            </a:pPr>
            <a:endParaRPr lang="pt-BR" smtClean="0"/>
          </a:p>
          <a:p>
            <a:pPr marL="0" indent="0">
              <a:spcBef>
                <a:spcPts val="1000"/>
              </a:spcBef>
              <a:buFont typeface="Montserrat"/>
              <a:buNone/>
            </a:pPr>
            <a:endParaRPr lang="pt-BR" smtClean="0"/>
          </a:p>
          <a:p>
            <a:pPr marL="0" indent="0">
              <a:spcBef>
                <a:spcPts val="1000"/>
              </a:spcBef>
              <a:buFont typeface="Montserrat"/>
              <a:buNone/>
            </a:pPr>
            <a:endParaRPr lang="pt-BR" smtClean="0"/>
          </a:p>
          <a:p>
            <a:pPr marL="0" indent="0">
              <a:spcBef>
                <a:spcPts val="1000"/>
              </a:spcBef>
              <a:spcAft>
                <a:spcPts val="1000"/>
              </a:spcAft>
              <a:buFont typeface="Montserrat"/>
              <a:buNone/>
            </a:pPr>
            <a:endParaRPr lang="pt-BR"/>
          </a:p>
        </p:txBody>
      </p:sp>
    </p:spTree>
    <p:extLst>
      <p:ext uri="{BB962C8B-B14F-4D97-AF65-F5344CB8AC3E}">
        <p14:creationId xmlns:p14="http://schemas.microsoft.com/office/powerpoint/2010/main" val="1570216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974684" y="2159396"/>
            <a:ext cx="6545629" cy="841800"/>
          </a:xfrm>
          <a:prstGeom prst="rect">
            <a:avLst/>
          </a:prstGeom>
        </p:spPr>
        <p:txBody>
          <a:bodyPr spcFirstLastPara="1" wrap="square" lIns="0" tIns="91425" rIns="91425" bIns="91425" anchor="ctr" anchorCtr="0">
            <a:normAutofit/>
          </a:bodyPr>
          <a:lstStyle/>
          <a:p>
            <a:pPr marL="0" lvl="0" indent="0" rtl="0">
              <a:spcBef>
                <a:spcPts val="0"/>
              </a:spcBef>
              <a:spcAft>
                <a:spcPts val="0"/>
              </a:spcAft>
              <a:buNone/>
            </a:pPr>
            <a:r>
              <a:rPr lang="en" smtClean="0"/>
              <a:t>Estrutura</a:t>
            </a:r>
            <a:endParaRPr/>
          </a:p>
        </p:txBody>
      </p:sp>
    </p:spTree>
    <p:extLst>
      <p:ext uri="{BB962C8B-B14F-4D97-AF65-F5344CB8AC3E}">
        <p14:creationId xmlns:p14="http://schemas.microsoft.com/office/powerpoint/2010/main" val="2991975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UFRJ">
  <a:themeElements>
    <a:clrScheme name="Simple Light">
      <a:dk1>
        <a:srgbClr val="00E5D6"/>
      </a:dk1>
      <a:lt1>
        <a:srgbClr val="003366"/>
      </a:lt1>
      <a:dk2>
        <a:srgbClr val="007E71"/>
      </a:dk2>
      <a:lt2>
        <a:srgbClr val="CAE52C"/>
      </a:lt2>
      <a:accent1>
        <a:srgbClr val="2CDD56"/>
      </a:accent1>
      <a:accent2>
        <a:srgbClr val="669DFF"/>
      </a:accent2>
      <a:accent3>
        <a:srgbClr val="B988FF"/>
      </a:accent3>
      <a:accent4>
        <a:srgbClr val="DB6CFF"/>
      </a:accent4>
      <a:accent5>
        <a:srgbClr val="FF6C7A"/>
      </a:accent5>
      <a:accent6>
        <a:srgbClr val="FF7A45"/>
      </a:accent6>
      <a:hlink>
        <a:srgbClr val="00E5D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3335</TotalTime>
  <Words>1778</Words>
  <Application>Microsoft Office PowerPoint</Application>
  <PresentationFormat>Apresentação na tela (16:9)</PresentationFormat>
  <Paragraphs>272</Paragraphs>
  <Slides>45</Slides>
  <Notes>45</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45</vt:i4>
      </vt:variant>
    </vt:vector>
  </HeadingPairs>
  <TitlesOfParts>
    <vt:vector size="49" baseType="lpstr">
      <vt:lpstr>Arial</vt:lpstr>
      <vt:lpstr>Montserrat</vt:lpstr>
      <vt:lpstr>Montserrat Medium</vt:lpstr>
      <vt:lpstr>UFRJ</vt:lpstr>
      <vt:lpstr>Universidade Federal do Rio de Janeiro</vt:lpstr>
      <vt:lpstr>“...uma visita pela própria História do Brasil.” (Antonio Oliveira - FACC/UFRJ)</vt:lpstr>
      <vt:lpstr>Apresentação do PowerPoint</vt:lpstr>
      <vt:lpstr>Criada para ser referência</vt:lpstr>
      <vt:lpstr>UFRJ | Criada para ser referência</vt:lpstr>
      <vt:lpstr>Apresentação do PowerPoint</vt:lpstr>
      <vt:lpstr>UFRJ | Criada para ser referência</vt:lpstr>
      <vt:lpstr>Referência</vt:lpstr>
      <vt:lpstr>Estrutura</vt:lpstr>
      <vt:lpstr>UFRJ | Estrutura</vt:lpstr>
      <vt:lpstr>Apresentação do PowerPoint</vt:lpstr>
      <vt:lpstr>4 campi e muito + </vt:lpstr>
      <vt:lpstr>Campus Fundão</vt:lpstr>
      <vt:lpstr>Apresentação do PowerPoint</vt:lpstr>
      <vt:lpstr>Campus Praia Vermelha</vt:lpstr>
      <vt:lpstr>Novos campi</vt:lpstr>
      <vt:lpstr>Apresentação do PowerPoint</vt:lpstr>
      <vt:lpstr>Complexo de Formação de Professores</vt:lpstr>
      <vt:lpstr>Complexo Hospitalar</vt:lpstr>
      <vt:lpstr>Números do Complexo</vt:lpstr>
      <vt:lpstr>Estrutura | Complexo Hospitalar</vt:lpstr>
      <vt:lpstr>Restaurantes universitários</vt:lpstr>
      <vt:lpstr>Ensino e pesquisa</vt:lpstr>
      <vt:lpstr>“...promovendo a formação de uma sociedade justa, democrática e igualitária.”</vt:lpstr>
      <vt:lpstr>Apresentação do PowerPoint</vt:lpstr>
      <vt:lpstr>Ensino e Pesquisa | A distribuição das áreas</vt:lpstr>
      <vt:lpstr>Graduação</vt:lpstr>
      <vt:lpstr>Pós-Graduação</vt:lpstr>
      <vt:lpstr>Apresentação do PowerPoint</vt:lpstr>
      <vt:lpstr>Ensino e Pesquisa | Excelência</vt:lpstr>
      <vt:lpstr>Apresentação do PowerPoint</vt:lpstr>
      <vt:lpstr>Apresentação do PowerPoint</vt:lpstr>
      <vt:lpstr>Extensão</vt:lpstr>
      <vt:lpstr>“...atuar como força transformadora.”</vt:lpstr>
      <vt:lpstr>Extensão</vt:lpstr>
      <vt:lpstr>SIAc – Integração</vt:lpstr>
      <vt:lpstr>Conhecendo a UFRJ</vt:lpstr>
      <vt:lpstr>Relações internacionais</vt:lpstr>
      <vt:lpstr>Relações internacionais | Associações</vt:lpstr>
      <vt:lpstr>Parcerias</vt:lpstr>
      <vt:lpstr>Relações Internacionais | Termos de acordos</vt:lpstr>
      <vt:lpstr>Intercâmbio no Rio</vt:lpstr>
      <vt:lpstr>Relações Internacionais | Intercâmbio</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da Apresentação</dc:title>
  <dc:creator>Luiz G G Santos</dc:creator>
  <cp:lastModifiedBy>Ramon Nogueira Marins</cp:lastModifiedBy>
  <cp:revision>135</cp:revision>
  <dcterms:modified xsi:type="dcterms:W3CDTF">2022-12-06T14:47:06Z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