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47"/>
  </p:notesMasterIdLst>
  <p:sldIdLst>
    <p:sldId id="256" r:id="rId2"/>
    <p:sldId id="259" r:id="rId3"/>
    <p:sldId id="266" r:id="rId4"/>
    <p:sldId id="257" r:id="rId5"/>
    <p:sldId id="258" r:id="rId6"/>
    <p:sldId id="279" r:id="rId7"/>
    <p:sldId id="296" r:id="rId8"/>
    <p:sldId id="295" r:id="rId9"/>
    <p:sldId id="280" r:id="rId10"/>
    <p:sldId id="270" r:id="rId11"/>
    <p:sldId id="282" r:id="rId12"/>
    <p:sldId id="281" r:id="rId13"/>
    <p:sldId id="283" r:id="rId14"/>
    <p:sldId id="274" r:id="rId15"/>
    <p:sldId id="284" r:id="rId16"/>
    <p:sldId id="285" r:id="rId17"/>
    <p:sldId id="307" r:id="rId18"/>
    <p:sldId id="287" r:id="rId19"/>
    <p:sldId id="278" r:id="rId20"/>
    <p:sldId id="288" r:id="rId21"/>
    <p:sldId id="260" r:id="rId22"/>
    <p:sldId id="299" r:id="rId23"/>
    <p:sldId id="294" r:id="rId24"/>
    <p:sldId id="313" r:id="rId25"/>
    <p:sldId id="305" r:id="rId26"/>
    <p:sldId id="316" r:id="rId27"/>
    <p:sldId id="303" r:id="rId28"/>
    <p:sldId id="277" r:id="rId29"/>
    <p:sldId id="264" r:id="rId30"/>
    <p:sldId id="315" r:id="rId31"/>
    <p:sldId id="263" r:id="rId32"/>
    <p:sldId id="306" r:id="rId33"/>
    <p:sldId id="318" r:id="rId34"/>
    <p:sldId id="319" r:id="rId35"/>
    <p:sldId id="320" r:id="rId36"/>
    <p:sldId id="321" r:id="rId37"/>
    <p:sldId id="322" r:id="rId38"/>
    <p:sldId id="297" r:id="rId39"/>
    <p:sldId id="312" r:id="rId40"/>
    <p:sldId id="301" r:id="rId41"/>
    <p:sldId id="317" r:id="rId42"/>
    <p:sldId id="302" r:id="rId43"/>
    <p:sldId id="314" r:id="rId44"/>
    <p:sldId id="298" r:id="rId45"/>
    <p:sldId id="268" r:id="rId46"/>
  </p:sldIdLst>
  <p:sldSz cx="9144000" cy="5143500" type="screen16x9"/>
  <p:notesSz cx="6858000" cy="9144000"/>
  <p:embeddedFontLst>
    <p:embeddedFont>
      <p:font typeface="Montserrat" pitchFamily="2" charset="0"/>
      <p:regular r:id="rId48"/>
      <p:bold r:id="rId49"/>
      <p:italic r:id="rId50"/>
      <p:boldItalic r:id="rId51"/>
    </p:embeddedFont>
    <p:embeddedFont>
      <p:font typeface="Montserrat Medium" pitchFamily="2" charset="0"/>
      <p:regular r:id="rId52"/>
      <p: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194CDE-F956-4A98-9680-B797E491AC2C}" v="42" dt="2022-04-14T13:36:29.237"/>
  </p1510:revLst>
</p1510:revInfo>
</file>

<file path=ppt/tableStyles.xml><?xml version="1.0" encoding="utf-8"?>
<a:tblStyleLst xmlns:a="http://schemas.openxmlformats.org/drawingml/2006/main" def="{22DD665C-4F7A-466E-A137-1F1CFB1219C9}">
  <a:tblStyle styleId="{22DD665C-4F7A-466E-A137-1F1CFB1219C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0" autoAdjust="0"/>
    <p:restoredTop sz="93237" autoAdjust="0"/>
  </p:normalViewPr>
  <p:slideViewPr>
    <p:cSldViewPr snapToGrid="0">
      <p:cViewPr>
        <p:scale>
          <a:sx n="100" d="100"/>
          <a:sy n="100" d="100"/>
        </p:scale>
        <p:origin x="-606" y="-2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viewProps" Target="viewProps.xml"/><Relationship Id="rId63"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z G G Santos" userId="d420448b56b89866" providerId="LiveId" clId="{90194CDE-F956-4A98-9680-B797E491AC2C}"/>
    <pc:docChg chg="undo custSel modSld">
      <pc:chgData name="Luiz G G Santos" userId="d420448b56b89866" providerId="LiveId" clId="{90194CDE-F956-4A98-9680-B797E491AC2C}" dt="2022-04-14T13:37:00.106" v="121" actId="14100"/>
      <pc:docMkLst>
        <pc:docMk/>
      </pc:docMkLst>
      <pc:sldChg chg="modSp mod">
        <pc:chgData name="Luiz G G Santos" userId="d420448b56b89866" providerId="LiveId" clId="{90194CDE-F956-4A98-9680-B797E491AC2C}" dt="2022-04-14T13:18:44.090" v="39" actId="27636"/>
        <pc:sldMkLst>
          <pc:docMk/>
          <pc:sldMk cId="0" sldId="261"/>
        </pc:sldMkLst>
        <pc:spChg chg="mod">
          <ac:chgData name="Luiz G G Santos" userId="d420448b56b89866" providerId="LiveId" clId="{90194CDE-F956-4A98-9680-B797E491AC2C}" dt="2022-04-14T13:18:44.090" v="39" actId="27636"/>
          <ac:spMkLst>
            <pc:docMk/>
            <pc:sldMk cId="0" sldId="261"/>
            <ac:spMk id="184" creationId="{00000000-0000-0000-0000-000000000000}"/>
          </ac:spMkLst>
        </pc:spChg>
        <pc:spChg chg="mod">
          <ac:chgData name="Luiz G G Santos" userId="d420448b56b89866" providerId="LiveId" clId="{90194CDE-F956-4A98-9680-B797E491AC2C}" dt="2022-04-14T13:18:44.090" v="39" actId="27636"/>
          <ac:spMkLst>
            <pc:docMk/>
            <pc:sldMk cId="0" sldId="261"/>
            <ac:spMk id="186" creationId="{00000000-0000-0000-0000-000000000000}"/>
          </ac:spMkLst>
        </pc:spChg>
      </pc:sldChg>
      <pc:sldChg chg="modSp mod">
        <pc:chgData name="Luiz G G Santos" userId="d420448b56b89866" providerId="LiveId" clId="{90194CDE-F956-4A98-9680-B797E491AC2C}" dt="2022-04-14T13:18:44.090" v="39" actId="27636"/>
        <pc:sldMkLst>
          <pc:docMk/>
          <pc:sldMk cId="0" sldId="262"/>
        </pc:sldMkLst>
        <pc:spChg chg="mod">
          <ac:chgData name="Luiz G G Santos" userId="d420448b56b89866" providerId="LiveId" clId="{90194CDE-F956-4A98-9680-B797E491AC2C}" dt="2022-04-14T13:18:44.090" v="39" actId="27636"/>
          <ac:spMkLst>
            <pc:docMk/>
            <pc:sldMk cId="0" sldId="262"/>
            <ac:spMk id="192" creationId="{00000000-0000-0000-0000-000000000000}"/>
          </ac:spMkLst>
        </pc:spChg>
      </pc:sldChg>
      <pc:sldChg chg="addSp delSp modSp mod">
        <pc:chgData name="Luiz G G Santos" userId="d420448b56b89866" providerId="LiveId" clId="{90194CDE-F956-4A98-9680-B797E491AC2C}" dt="2022-04-14T13:36:12.667" v="111" actId="1076"/>
        <pc:sldMkLst>
          <pc:docMk/>
          <pc:sldMk cId="0" sldId="263"/>
        </pc:sldMkLst>
        <pc:spChg chg="mod">
          <ac:chgData name="Luiz G G Santos" userId="d420448b56b89866" providerId="LiveId" clId="{90194CDE-F956-4A98-9680-B797E491AC2C}" dt="2022-04-14T13:18:44.090" v="39" actId="27636"/>
          <ac:spMkLst>
            <pc:docMk/>
            <pc:sldMk cId="0" sldId="263"/>
            <ac:spMk id="199" creationId="{00000000-0000-0000-0000-000000000000}"/>
          </ac:spMkLst>
        </pc:spChg>
        <pc:graphicFrameChg chg="add del mod">
          <ac:chgData name="Luiz G G Santos" userId="d420448b56b89866" providerId="LiveId" clId="{90194CDE-F956-4A98-9680-B797E491AC2C}" dt="2022-04-14T13:15:39.444" v="17" actId="1957"/>
          <ac:graphicFrameMkLst>
            <pc:docMk/>
            <pc:sldMk cId="0" sldId="263"/>
            <ac:graphicFrameMk id="4" creationId="{40DC0FBC-7359-4C64-8133-53B2D2195160}"/>
          </ac:graphicFrameMkLst>
        </pc:graphicFrameChg>
        <pc:graphicFrameChg chg="add del mod">
          <ac:chgData name="Luiz G G Santos" userId="d420448b56b89866" providerId="LiveId" clId="{90194CDE-F956-4A98-9680-B797E491AC2C}" dt="2022-04-14T13:24:20.022" v="61" actId="478"/>
          <ac:graphicFrameMkLst>
            <pc:docMk/>
            <pc:sldMk cId="0" sldId="263"/>
            <ac:graphicFrameMk id="9" creationId="{00000000-0008-0000-0000-000002000000}"/>
          </ac:graphicFrameMkLst>
        </pc:graphicFrameChg>
        <pc:graphicFrameChg chg="add mod">
          <ac:chgData name="Luiz G G Santos" userId="d420448b56b89866" providerId="LiveId" clId="{90194CDE-F956-4A98-9680-B797E491AC2C}" dt="2022-04-14T13:26:18.691" v="64"/>
          <ac:graphicFrameMkLst>
            <pc:docMk/>
            <pc:sldMk cId="0" sldId="263"/>
            <ac:graphicFrameMk id="10" creationId="{00000000-0008-0000-0000-000002000000}"/>
          </ac:graphicFrameMkLst>
        </pc:graphicFrameChg>
        <pc:graphicFrameChg chg="add mod">
          <ac:chgData name="Luiz G G Santos" userId="d420448b56b89866" providerId="LiveId" clId="{90194CDE-F956-4A98-9680-B797E491AC2C}" dt="2022-04-14T13:26:42.736" v="67"/>
          <ac:graphicFrameMkLst>
            <pc:docMk/>
            <pc:sldMk cId="0" sldId="263"/>
            <ac:graphicFrameMk id="11" creationId="{00000000-0008-0000-0000-000002000000}"/>
          </ac:graphicFrameMkLst>
        </pc:graphicFrameChg>
        <pc:graphicFrameChg chg="add mod">
          <ac:chgData name="Luiz G G Santos" userId="d420448b56b89866" providerId="LiveId" clId="{90194CDE-F956-4A98-9680-B797E491AC2C}" dt="2022-04-14T13:27:05.471" v="70"/>
          <ac:graphicFrameMkLst>
            <pc:docMk/>
            <pc:sldMk cId="0" sldId="263"/>
            <ac:graphicFrameMk id="12" creationId="{00000000-0008-0000-0000-000002000000}"/>
          </ac:graphicFrameMkLst>
        </pc:graphicFrameChg>
        <pc:graphicFrameChg chg="add mod">
          <ac:chgData name="Luiz G G Santos" userId="d420448b56b89866" providerId="LiveId" clId="{90194CDE-F956-4A98-9680-B797E491AC2C}" dt="2022-04-14T13:28:27.418" v="73"/>
          <ac:graphicFrameMkLst>
            <pc:docMk/>
            <pc:sldMk cId="0" sldId="263"/>
            <ac:graphicFrameMk id="13" creationId="{00000000-0008-0000-0000-000002000000}"/>
          </ac:graphicFrameMkLst>
        </pc:graphicFrameChg>
        <pc:graphicFrameChg chg="add del mod">
          <ac:chgData name="Luiz G G Santos" userId="d420448b56b89866" providerId="LiveId" clId="{90194CDE-F956-4A98-9680-B797E491AC2C}" dt="2022-04-14T13:30:16.690" v="82" actId="478"/>
          <ac:graphicFrameMkLst>
            <pc:docMk/>
            <pc:sldMk cId="0" sldId="263"/>
            <ac:graphicFrameMk id="14" creationId="{00000000-0008-0000-0000-000002000000}"/>
          </ac:graphicFrameMkLst>
        </pc:graphicFrameChg>
        <pc:graphicFrameChg chg="add del mod">
          <ac:chgData name="Luiz G G Santos" userId="d420448b56b89866" providerId="LiveId" clId="{90194CDE-F956-4A98-9680-B797E491AC2C}" dt="2022-04-14T13:30:59.907" v="93" actId="478"/>
          <ac:graphicFrameMkLst>
            <pc:docMk/>
            <pc:sldMk cId="0" sldId="263"/>
            <ac:graphicFrameMk id="15" creationId="{00000000-0008-0000-0000-000002000000}"/>
          </ac:graphicFrameMkLst>
        </pc:graphicFrameChg>
        <pc:graphicFrameChg chg="add mod">
          <ac:chgData name="Luiz G G Santos" userId="d420448b56b89866" providerId="LiveId" clId="{90194CDE-F956-4A98-9680-B797E491AC2C}" dt="2022-04-14T13:36:12.667" v="111" actId="1076"/>
          <ac:graphicFrameMkLst>
            <pc:docMk/>
            <pc:sldMk cId="0" sldId="263"/>
            <ac:graphicFrameMk id="16" creationId="{00000000-0008-0000-0000-000002000000}"/>
          </ac:graphicFrameMkLst>
        </pc:graphicFrameChg>
        <pc:picChg chg="add del">
          <ac:chgData name="Luiz G G Santos" userId="d420448b56b89866" providerId="LiveId" clId="{90194CDE-F956-4A98-9680-B797E491AC2C}" dt="2022-04-14T13:20:01.059" v="40" actId="478"/>
          <ac:picMkLst>
            <pc:docMk/>
            <pc:sldMk cId="0" sldId="263"/>
            <ac:picMk id="200" creationId="{00000000-0000-0000-0000-000000000000}"/>
          </ac:picMkLst>
        </pc:picChg>
      </pc:sldChg>
      <pc:sldChg chg="addSp delSp modSp mod">
        <pc:chgData name="Luiz G G Santos" userId="d420448b56b89866" providerId="LiveId" clId="{90194CDE-F956-4A98-9680-B797E491AC2C}" dt="2022-04-14T13:36:22.611" v="113" actId="14100"/>
        <pc:sldMkLst>
          <pc:docMk/>
          <pc:sldMk cId="0" sldId="264"/>
        </pc:sldMkLst>
        <pc:spChg chg="mod">
          <ac:chgData name="Luiz G G Santos" userId="d420448b56b89866" providerId="LiveId" clId="{90194CDE-F956-4A98-9680-B797E491AC2C}" dt="2022-04-14T13:18:44.090" v="39" actId="27636"/>
          <ac:spMkLst>
            <pc:docMk/>
            <pc:sldMk cId="0" sldId="264"/>
            <ac:spMk id="206" creationId="{00000000-0000-0000-0000-000000000000}"/>
          </ac:spMkLst>
        </pc:spChg>
        <pc:graphicFrameChg chg="add del mod">
          <ac:chgData name="Luiz G G Santos" userId="d420448b56b89866" providerId="LiveId" clId="{90194CDE-F956-4A98-9680-B797E491AC2C}" dt="2022-04-14T13:33:48.487" v="103" actId="478"/>
          <ac:graphicFrameMkLst>
            <pc:docMk/>
            <pc:sldMk cId="0" sldId="264"/>
            <ac:graphicFrameMk id="5" creationId="{00000000-0008-0000-0100-000002000000}"/>
          </ac:graphicFrameMkLst>
        </pc:graphicFrameChg>
        <pc:graphicFrameChg chg="add mod">
          <ac:chgData name="Luiz G G Santos" userId="d420448b56b89866" providerId="LiveId" clId="{90194CDE-F956-4A98-9680-B797E491AC2C}" dt="2022-04-14T13:36:22.611" v="113" actId="14100"/>
          <ac:graphicFrameMkLst>
            <pc:docMk/>
            <pc:sldMk cId="0" sldId="264"/>
            <ac:graphicFrameMk id="6" creationId="{00000000-0008-0000-0100-000002000000}"/>
          </ac:graphicFrameMkLst>
        </pc:graphicFrameChg>
        <pc:picChg chg="del">
          <ac:chgData name="Luiz G G Santos" userId="d420448b56b89866" providerId="LiveId" clId="{90194CDE-F956-4A98-9680-B797E491AC2C}" dt="2022-04-14T13:33:45.072" v="100" actId="478"/>
          <ac:picMkLst>
            <pc:docMk/>
            <pc:sldMk cId="0" sldId="264"/>
            <ac:picMk id="207" creationId="{00000000-0000-0000-0000-000000000000}"/>
          </ac:picMkLst>
        </pc:picChg>
      </pc:sldChg>
      <pc:sldChg chg="addSp delSp modSp mod">
        <pc:chgData name="Luiz G G Santos" userId="d420448b56b89866" providerId="LiveId" clId="{90194CDE-F956-4A98-9680-B797E491AC2C}" dt="2022-04-14T13:37:00.106" v="121" actId="14100"/>
        <pc:sldMkLst>
          <pc:docMk/>
          <pc:sldMk cId="0" sldId="265"/>
        </pc:sldMkLst>
        <pc:spChg chg="mod">
          <ac:chgData name="Luiz G G Santos" userId="d420448b56b89866" providerId="LiveId" clId="{90194CDE-F956-4A98-9680-B797E491AC2C}" dt="2022-04-14T13:18:44.090" v="39" actId="27636"/>
          <ac:spMkLst>
            <pc:docMk/>
            <pc:sldMk cId="0" sldId="265"/>
            <ac:spMk id="213" creationId="{00000000-0000-0000-0000-000000000000}"/>
          </ac:spMkLst>
        </pc:spChg>
        <pc:graphicFrameChg chg="add mod">
          <ac:chgData name="Luiz G G Santos" userId="d420448b56b89866" providerId="LiveId" clId="{90194CDE-F956-4A98-9680-B797E491AC2C}" dt="2022-04-14T13:37:00.106" v="121" actId="14100"/>
          <ac:graphicFrameMkLst>
            <pc:docMk/>
            <pc:sldMk cId="0" sldId="265"/>
            <ac:graphicFrameMk id="5" creationId="{00000000-0008-0000-0200-000003000000}"/>
          </ac:graphicFrameMkLst>
        </pc:graphicFrameChg>
        <pc:picChg chg="del">
          <ac:chgData name="Luiz G G Santos" userId="d420448b56b89866" providerId="LiveId" clId="{90194CDE-F956-4A98-9680-B797E491AC2C}" dt="2022-04-14T13:36:00.258" v="110" actId="478"/>
          <ac:picMkLst>
            <pc:docMk/>
            <pc:sldMk cId="0" sldId="265"/>
            <ac:picMk id="214" creationId="{00000000-0000-0000-0000-000000000000}"/>
          </ac:picMkLst>
        </pc:picChg>
      </pc:sldChg>
      <pc:sldChg chg="modSp mod">
        <pc:chgData name="Luiz G G Santos" userId="d420448b56b89866" providerId="LiveId" clId="{90194CDE-F956-4A98-9680-B797E491AC2C}" dt="2022-04-14T13:18:44.090" v="39" actId="27636"/>
        <pc:sldMkLst>
          <pc:docMk/>
          <pc:sldMk cId="0" sldId="266"/>
        </pc:sldMkLst>
        <pc:spChg chg="mod">
          <ac:chgData name="Luiz G G Santos" userId="d420448b56b89866" providerId="LiveId" clId="{90194CDE-F956-4A98-9680-B797E491AC2C}" dt="2022-04-14T13:18:44.090" v="39" actId="27636"/>
          <ac:spMkLst>
            <pc:docMk/>
            <pc:sldMk cId="0" sldId="266"/>
            <ac:spMk id="221" creationId="{00000000-0000-0000-0000-000000000000}"/>
          </ac:spMkLst>
        </pc:spChg>
      </pc:sldChg>
      <pc:sldChg chg="modSp mod">
        <pc:chgData name="Luiz G G Santos" userId="d420448b56b89866" providerId="LiveId" clId="{90194CDE-F956-4A98-9680-B797E491AC2C}" dt="2022-04-14T13:18:44.090" v="39" actId="27636"/>
        <pc:sldMkLst>
          <pc:docMk/>
          <pc:sldMk cId="0" sldId="267"/>
        </pc:sldMkLst>
        <pc:spChg chg="mod">
          <ac:chgData name="Luiz G G Santos" userId="d420448b56b89866" providerId="LiveId" clId="{90194CDE-F956-4A98-9680-B797E491AC2C}" dt="2022-04-14T13:18:44.090" v="39" actId="27636"/>
          <ac:spMkLst>
            <pc:docMk/>
            <pc:sldMk cId="0" sldId="267"/>
            <ac:spMk id="229" creationId="{00000000-0000-0000-0000-000000000000}"/>
          </ac:spMkLst>
        </pc:spChg>
        <pc:spChg chg="mod">
          <ac:chgData name="Luiz G G Santos" userId="d420448b56b89866" providerId="LiveId" clId="{90194CDE-F956-4A98-9680-B797E491AC2C}" dt="2022-04-14T13:18:44.090" v="39" actId="27636"/>
          <ac:spMkLst>
            <pc:docMk/>
            <pc:sldMk cId="0" sldId="267"/>
            <ac:spMk id="230"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ramonmarins\Desktop\nova%20apresenta&#231;&#227;o%20UFRJ\apresentacaoPPT\Tema%20UFRJ.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amonmarins\Desktop\projeto%20de%20padroniza&#231;&#227;o%20SGRI\nova%20apresenta&#231;&#227;o%20UFRJ\apresentacao%20nova\Tema%20UFRJ.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Barras!$B$1</c:f>
              <c:strCache>
                <c:ptCount val="1"/>
                <c:pt idx="0">
                  <c:v>x</c:v>
                </c:pt>
              </c:strCache>
            </c:strRef>
          </c:tx>
          <c:spPr>
            <a:solidFill>
              <a:srgbClr val="00E5D6"/>
            </a:solidFill>
            <a:ln cmpd="sng">
              <a:noFill/>
              <a:prstDash val="solid"/>
            </a:ln>
          </c:spPr>
          <c:invertIfNegative val="1"/>
          <c:cat>
            <c:strRef>
              <c:f>Barras!$A$2:$A$7</c:f>
              <c:strCache>
                <c:ptCount val="6"/>
                <c:pt idx="0">
                  <c:v>A</c:v>
                </c:pt>
                <c:pt idx="1">
                  <c:v>3</c:v>
                </c:pt>
                <c:pt idx="2">
                  <c:v>4</c:v>
                </c:pt>
                <c:pt idx="3">
                  <c:v>5</c:v>
                </c:pt>
                <c:pt idx="4">
                  <c:v>6</c:v>
                </c:pt>
                <c:pt idx="5">
                  <c:v>7</c:v>
                </c:pt>
              </c:strCache>
            </c:strRef>
          </c:cat>
          <c:val>
            <c:numRef>
              <c:f>Barras!$B$2:$B$7</c:f>
              <c:numCache>
                <c:formatCode>General</c:formatCode>
                <c:ptCount val="6"/>
                <c:pt idx="0">
                  <c:v>3</c:v>
                </c:pt>
                <c:pt idx="1">
                  <c:v>22</c:v>
                </c:pt>
                <c:pt idx="2">
                  <c:v>38</c:v>
                </c:pt>
                <c:pt idx="3">
                  <c:v>28</c:v>
                </c:pt>
                <c:pt idx="4">
                  <c:v>24</c:v>
                </c:pt>
                <c:pt idx="5">
                  <c:v>17</c:v>
                </c:pt>
              </c:numCache>
            </c:numRef>
          </c:val>
          <c:extLst xmlns:c16r2="http://schemas.microsoft.com/office/drawing/2015/06/chart">
            <c:ext xmlns:c16="http://schemas.microsoft.com/office/drawing/2014/chart" uri="{C3380CC4-5D6E-409C-BE32-E72D297353CC}">
              <c16:uniqueId val="{00000000-6102-40C9-9BFE-DC0B4DEA0D41}"/>
            </c:ext>
            <c:ext xmlns:c14="http://schemas.microsoft.com/office/drawing/2007/8/2/chart" uri="{6F2FDCE9-48DA-4B69-8628-5D25D57E5C99}">
              <c14:invertSolidFillFmt>
                <c14:spPr xmlns:c14="http://schemas.microsoft.com/office/drawing/2007/8/2/chart">
                  <a:solidFill>
                    <a:srgbClr val="FFFFFF"/>
                  </a:solidFill>
                  <a:ln cmpd="sng">
                    <a:noFill/>
                    <a:prstDash val="solid"/>
                  </a:ln>
                </c14:spPr>
              </c14:invertSolidFillFmt>
            </c:ext>
          </c:extLst>
        </c:ser>
        <c:dLbls>
          <c:showLegendKey val="0"/>
          <c:showVal val="0"/>
          <c:showCatName val="0"/>
          <c:showSerName val="0"/>
          <c:showPercent val="0"/>
          <c:showBubbleSize val="0"/>
        </c:dLbls>
        <c:gapWidth val="150"/>
        <c:axId val="75772672"/>
        <c:axId val="75774592"/>
      </c:barChart>
      <c:catAx>
        <c:axId val="75772672"/>
        <c:scaling>
          <c:orientation val="maxMin"/>
        </c:scaling>
        <c:delete val="0"/>
        <c:axPos val="l"/>
        <c:title>
          <c:tx>
            <c:rich>
              <a:bodyPr/>
              <a:lstStyle/>
              <a:p>
                <a:pPr lvl="0">
                  <a:defRPr b="0">
                    <a:solidFill>
                      <a:srgbClr val="003366"/>
                    </a:solidFill>
                    <a:latin typeface="+mn-lt"/>
                  </a:defRPr>
                </a:pPr>
                <a:endParaRPr lang="pt-BR"/>
              </a:p>
            </c:rich>
          </c:tx>
          <c:overlay val="0"/>
        </c:title>
        <c:numFmt formatCode="General" sourceLinked="1"/>
        <c:majorTickMark val="none"/>
        <c:minorTickMark val="none"/>
        <c:tickLblPos val="nextTo"/>
        <c:spPr>
          <a:ln>
            <a:solidFill>
              <a:srgbClr val="003366"/>
            </a:solidFill>
          </a:ln>
        </c:spPr>
        <c:txPr>
          <a:bodyPr/>
          <a:lstStyle/>
          <a:p>
            <a:pPr lvl="0">
              <a:defRPr sz="1000" b="1" baseline="0">
                <a:solidFill>
                  <a:srgbClr val="003366"/>
                </a:solidFill>
                <a:latin typeface="+mn-lt"/>
              </a:defRPr>
            </a:pPr>
            <a:endParaRPr lang="pt-BR"/>
          </a:p>
        </c:txPr>
        <c:crossAx val="75774592"/>
        <c:crosses val="autoZero"/>
        <c:auto val="1"/>
        <c:lblAlgn val="ctr"/>
        <c:lblOffset val="100"/>
        <c:noMultiLvlLbl val="1"/>
      </c:catAx>
      <c:valAx>
        <c:axId val="75774592"/>
        <c:scaling>
          <c:orientation val="minMax"/>
        </c:scaling>
        <c:delete val="0"/>
        <c:axPos val="b"/>
        <c:majorGridlines>
          <c:spPr>
            <a:ln>
              <a:solidFill>
                <a:srgbClr val="B7B7B7"/>
              </a:solidFill>
            </a:ln>
          </c:spPr>
        </c:majorGridlines>
        <c:minorGridlines>
          <c:spPr>
            <a:ln>
              <a:solidFill>
                <a:srgbClr val="CCCCCC">
                  <a:alpha val="0"/>
                </a:srgbClr>
              </a:solidFill>
            </a:ln>
          </c:spPr>
        </c:minorGridlines>
        <c:title>
          <c:tx>
            <c:rich>
              <a:bodyPr/>
              <a:lstStyle/>
              <a:p>
                <a:pPr lvl="0">
                  <a:defRPr b="0">
                    <a:solidFill>
                      <a:srgbClr val="003366"/>
                    </a:solidFill>
                    <a:latin typeface="+mn-lt"/>
                  </a:defRPr>
                </a:pPr>
                <a:endParaRPr lang="pt-BR"/>
              </a:p>
            </c:rich>
          </c:tx>
          <c:overlay val="0"/>
        </c:title>
        <c:numFmt formatCode="General" sourceLinked="1"/>
        <c:majorTickMark val="none"/>
        <c:minorTickMark val="none"/>
        <c:tickLblPos val="nextTo"/>
        <c:spPr>
          <a:ln>
            <a:noFill/>
          </a:ln>
        </c:spPr>
        <c:txPr>
          <a:bodyPr/>
          <a:lstStyle/>
          <a:p>
            <a:pPr lvl="0">
              <a:defRPr sz="1000" b="0" baseline="0">
                <a:solidFill>
                  <a:srgbClr val="003366"/>
                </a:solidFill>
                <a:latin typeface="+mn-lt"/>
              </a:defRPr>
            </a:pPr>
            <a:endParaRPr lang="pt-BR"/>
          </a:p>
        </c:txPr>
        <c:crossAx val="75772672"/>
        <c:crosses val="max"/>
        <c:crossBetween val="between"/>
      </c:valAx>
    </c:plotArea>
    <c:plotVisOnly val="1"/>
    <c:dispBlanksAs val="zero"/>
    <c:showDLblsOverMax val="1"/>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615692015395764E-2"/>
          <c:y val="8.7775555586635134E-2"/>
          <c:w val="0.91124936115658806"/>
          <c:h val="0.81462413113103316"/>
        </c:manualLayout>
      </c:layout>
      <c:barChart>
        <c:barDir val="col"/>
        <c:grouping val="clustered"/>
        <c:varyColors val="1"/>
        <c:ser>
          <c:idx val="0"/>
          <c:order val="0"/>
          <c:tx>
            <c:strRef>
              <c:f>Colunas!$B$1</c:f>
              <c:strCache>
                <c:ptCount val="1"/>
                <c:pt idx="0">
                  <c:v>Master professionnel</c:v>
                </c:pt>
              </c:strCache>
            </c:strRef>
          </c:tx>
          <c:spPr>
            <a:solidFill>
              <a:srgbClr val="00E5D6"/>
            </a:solidFill>
            <a:ln cmpd="sng">
              <a:noFill/>
              <a:prstDash val="solid"/>
            </a:ln>
          </c:spPr>
          <c:invertIfNegative val="1"/>
          <c:cat>
            <c:numRef>
              <c:f>Colunas!$A$2:$A$8</c:f>
              <c:numCache>
                <c:formatCode>General</c:formatCode>
                <c:ptCount val="7"/>
                <c:pt idx="0">
                  <c:v>2012</c:v>
                </c:pt>
                <c:pt idx="1">
                  <c:v>2013</c:v>
                </c:pt>
                <c:pt idx="2">
                  <c:v>2014</c:v>
                </c:pt>
                <c:pt idx="3">
                  <c:v>2015</c:v>
                </c:pt>
                <c:pt idx="4">
                  <c:v>2016</c:v>
                </c:pt>
                <c:pt idx="5">
                  <c:v>2017</c:v>
                </c:pt>
                <c:pt idx="6">
                  <c:v>2018</c:v>
                </c:pt>
              </c:numCache>
            </c:numRef>
          </c:cat>
          <c:val>
            <c:numRef>
              <c:f>Colunas!$B$2:$B$8</c:f>
              <c:numCache>
                <c:formatCode>General</c:formatCode>
                <c:ptCount val="7"/>
                <c:pt idx="0">
                  <c:v>73</c:v>
                </c:pt>
                <c:pt idx="1">
                  <c:v>78</c:v>
                </c:pt>
                <c:pt idx="2">
                  <c:v>101</c:v>
                </c:pt>
                <c:pt idx="3">
                  <c:v>162</c:v>
                </c:pt>
                <c:pt idx="4">
                  <c:v>235</c:v>
                </c:pt>
                <c:pt idx="5">
                  <c:v>238</c:v>
                </c:pt>
                <c:pt idx="6">
                  <c:v>316</c:v>
                </c:pt>
              </c:numCache>
            </c:numRef>
          </c:val>
          <c:extLst xmlns:c16r2="http://schemas.microsoft.com/office/drawing/2015/06/chart">
            <c:ext xmlns:c16="http://schemas.microsoft.com/office/drawing/2014/chart" uri="{C3380CC4-5D6E-409C-BE32-E72D297353CC}">
              <c16:uniqueId val="{00000000-8944-483A-9909-E25392FEE901}"/>
            </c:ext>
            <c:ext xmlns:c14="http://schemas.microsoft.com/office/drawing/2007/8/2/chart" uri="{6F2FDCE9-48DA-4B69-8628-5D25D57E5C99}">
              <c14:invertSolidFillFmt>
                <c14:spPr xmlns:c14="http://schemas.microsoft.com/office/drawing/2007/8/2/chart">
                  <a:solidFill>
                    <a:srgbClr val="FFFFFF"/>
                  </a:solidFill>
                  <a:ln cmpd="sng">
                    <a:noFill/>
                    <a:prstDash val="solid"/>
                  </a:ln>
                </c14:spPr>
              </c14:invertSolidFillFmt>
            </c:ext>
          </c:extLst>
        </c:ser>
        <c:ser>
          <c:idx val="1"/>
          <c:order val="1"/>
          <c:tx>
            <c:strRef>
              <c:f>Colunas!$C$1</c:f>
              <c:strCache>
                <c:ptCount val="1"/>
                <c:pt idx="0">
                  <c:v>Doctorat</c:v>
                </c:pt>
              </c:strCache>
            </c:strRef>
          </c:tx>
          <c:spPr>
            <a:solidFill>
              <a:srgbClr val="FF7A45"/>
            </a:solidFill>
            <a:ln cmpd="sng">
              <a:noFill/>
              <a:prstDash val="solid"/>
            </a:ln>
          </c:spPr>
          <c:invertIfNegative val="1"/>
          <c:cat>
            <c:numRef>
              <c:f>Colunas!$A$2:$A$8</c:f>
              <c:numCache>
                <c:formatCode>General</c:formatCode>
                <c:ptCount val="7"/>
                <c:pt idx="0">
                  <c:v>2012</c:v>
                </c:pt>
                <c:pt idx="1">
                  <c:v>2013</c:v>
                </c:pt>
                <c:pt idx="2">
                  <c:v>2014</c:v>
                </c:pt>
                <c:pt idx="3">
                  <c:v>2015</c:v>
                </c:pt>
                <c:pt idx="4">
                  <c:v>2016</c:v>
                </c:pt>
                <c:pt idx="5">
                  <c:v>2017</c:v>
                </c:pt>
                <c:pt idx="6">
                  <c:v>2018</c:v>
                </c:pt>
              </c:numCache>
            </c:numRef>
          </c:cat>
          <c:val>
            <c:numRef>
              <c:f>Colunas!$C$2:$C$8</c:f>
              <c:numCache>
                <c:formatCode>General</c:formatCode>
                <c:ptCount val="7"/>
                <c:pt idx="0">
                  <c:v>779</c:v>
                </c:pt>
                <c:pt idx="1">
                  <c:v>864</c:v>
                </c:pt>
                <c:pt idx="2">
                  <c:v>986</c:v>
                </c:pt>
                <c:pt idx="3">
                  <c:v>952</c:v>
                </c:pt>
                <c:pt idx="4">
                  <c:v>1021</c:v>
                </c:pt>
                <c:pt idx="5">
                  <c:v>982</c:v>
                </c:pt>
                <c:pt idx="6">
                  <c:v>1058</c:v>
                </c:pt>
              </c:numCache>
            </c:numRef>
          </c:val>
          <c:extLst xmlns:c16r2="http://schemas.microsoft.com/office/drawing/2015/06/chart">
            <c:ext xmlns:c16="http://schemas.microsoft.com/office/drawing/2014/chart" uri="{C3380CC4-5D6E-409C-BE32-E72D297353CC}">
              <c16:uniqueId val="{00000001-8944-483A-9909-E25392FEE901}"/>
            </c:ext>
            <c:ext xmlns:c14="http://schemas.microsoft.com/office/drawing/2007/8/2/chart" uri="{6F2FDCE9-48DA-4B69-8628-5D25D57E5C99}">
              <c14:invertSolidFillFmt>
                <c14:spPr xmlns:c14="http://schemas.microsoft.com/office/drawing/2007/8/2/chart">
                  <a:solidFill>
                    <a:srgbClr val="FFFFFF"/>
                  </a:solidFill>
                  <a:ln cmpd="sng">
                    <a:noFill/>
                    <a:prstDash val="solid"/>
                  </a:ln>
                </c14:spPr>
              </c14:invertSolidFillFmt>
            </c:ext>
          </c:extLst>
        </c:ser>
        <c:ser>
          <c:idx val="2"/>
          <c:order val="2"/>
          <c:tx>
            <c:strRef>
              <c:f>Colunas!$D$1</c:f>
              <c:strCache>
                <c:ptCount val="1"/>
                <c:pt idx="0">
                  <c:v>Master</c:v>
                </c:pt>
              </c:strCache>
            </c:strRef>
          </c:tx>
          <c:spPr>
            <a:solidFill>
              <a:srgbClr val="FFBB33"/>
            </a:solidFill>
            <a:ln cmpd="sng">
              <a:noFill/>
              <a:prstDash val="solid"/>
            </a:ln>
          </c:spPr>
          <c:invertIfNegative val="1"/>
          <c:cat>
            <c:numRef>
              <c:f>Colunas!$A$2:$A$8</c:f>
              <c:numCache>
                <c:formatCode>General</c:formatCode>
                <c:ptCount val="7"/>
                <c:pt idx="0">
                  <c:v>2012</c:v>
                </c:pt>
                <c:pt idx="1">
                  <c:v>2013</c:v>
                </c:pt>
                <c:pt idx="2">
                  <c:v>2014</c:v>
                </c:pt>
                <c:pt idx="3">
                  <c:v>2015</c:v>
                </c:pt>
                <c:pt idx="4">
                  <c:v>2016</c:v>
                </c:pt>
                <c:pt idx="5">
                  <c:v>2017</c:v>
                </c:pt>
                <c:pt idx="6">
                  <c:v>2018</c:v>
                </c:pt>
              </c:numCache>
            </c:numRef>
          </c:cat>
          <c:val>
            <c:numRef>
              <c:f>Colunas!$D$2:$D$8</c:f>
              <c:numCache>
                <c:formatCode>General</c:formatCode>
                <c:ptCount val="7"/>
                <c:pt idx="0">
                  <c:v>1586</c:v>
                </c:pt>
                <c:pt idx="1">
                  <c:v>1690</c:v>
                </c:pt>
                <c:pt idx="2">
                  <c:v>1617</c:v>
                </c:pt>
                <c:pt idx="3">
                  <c:v>1534</c:v>
                </c:pt>
                <c:pt idx="4">
                  <c:v>1562</c:v>
                </c:pt>
                <c:pt idx="5">
                  <c:v>1562</c:v>
                </c:pt>
                <c:pt idx="6">
                  <c:v>1517</c:v>
                </c:pt>
              </c:numCache>
            </c:numRef>
          </c:val>
          <c:extLst xmlns:c16r2="http://schemas.microsoft.com/office/drawing/2015/06/chart">
            <c:ext xmlns:c16="http://schemas.microsoft.com/office/drawing/2014/chart" uri="{C3380CC4-5D6E-409C-BE32-E72D297353CC}">
              <c16:uniqueId val="{00000002-8944-483A-9909-E25392FEE901}"/>
            </c:ext>
            <c:ext xmlns:c14="http://schemas.microsoft.com/office/drawing/2007/8/2/chart" uri="{6F2FDCE9-48DA-4B69-8628-5D25D57E5C99}">
              <c14:invertSolidFillFmt>
                <c14:spPr xmlns:c14="http://schemas.microsoft.com/office/drawing/2007/8/2/chart">
                  <a:solidFill>
                    <a:srgbClr val="FFFFFF"/>
                  </a:solidFill>
                  <a:ln cmpd="sng">
                    <a:noFill/>
                    <a:prstDash val="solid"/>
                  </a:ln>
                </c14:spPr>
              </c14:invertSolidFillFmt>
            </c:ext>
          </c:extLst>
        </c:ser>
        <c:dLbls>
          <c:showLegendKey val="0"/>
          <c:showVal val="0"/>
          <c:showCatName val="0"/>
          <c:showSerName val="0"/>
          <c:showPercent val="0"/>
          <c:showBubbleSize val="0"/>
        </c:dLbls>
        <c:gapWidth val="150"/>
        <c:axId val="76454912"/>
        <c:axId val="79463552"/>
      </c:barChart>
      <c:catAx>
        <c:axId val="76454912"/>
        <c:scaling>
          <c:orientation val="minMax"/>
        </c:scaling>
        <c:delete val="0"/>
        <c:axPos val="b"/>
        <c:title>
          <c:tx>
            <c:rich>
              <a:bodyPr/>
              <a:lstStyle/>
              <a:p>
                <a:pPr lvl="0">
                  <a:defRPr b="0">
                    <a:solidFill>
                      <a:srgbClr val="003366"/>
                    </a:solidFill>
                    <a:latin typeface="+mn-lt"/>
                  </a:defRPr>
                </a:pPr>
                <a:endParaRPr lang="pt-BR"/>
              </a:p>
            </c:rich>
          </c:tx>
          <c:overlay val="0"/>
        </c:title>
        <c:numFmt formatCode="General" sourceLinked="1"/>
        <c:majorTickMark val="none"/>
        <c:minorTickMark val="none"/>
        <c:tickLblPos val="nextTo"/>
        <c:spPr>
          <a:ln w="3175">
            <a:solidFill>
              <a:srgbClr val="003366"/>
            </a:solidFill>
          </a:ln>
        </c:spPr>
        <c:txPr>
          <a:bodyPr/>
          <a:lstStyle/>
          <a:p>
            <a:pPr lvl="0">
              <a:defRPr sz="1000" b="1" baseline="0">
                <a:solidFill>
                  <a:srgbClr val="003366"/>
                </a:solidFill>
                <a:latin typeface="+mn-lt"/>
              </a:defRPr>
            </a:pPr>
            <a:endParaRPr lang="pt-BR"/>
          </a:p>
        </c:txPr>
        <c:crossAx val="79463552"/>
        <c:crosses val="autoZero"/>
        <c:auto val="1"/>
        <c:lblAlgn val="ctr"/>
        <c:lblOffset val="100"/>
        <c:noMultiLvlLbl val="1"/>
      </c:catAx>
      <c:valAx>
        <c:axId val="79463552"/>
        <c:scaling>
          <c:orientation val="minMax"/>
        </c:scaling>
        <c:delete val="0"/>
        <c:axPos val="l"/>
        <c:majorGridlines>
          <c:spPr>
            <a:ln>
              <a:solidFill>
                <a:srgbClr val="C0C0C0"/>
              </a:solidFill>
            </a:ln>
          </c:spPr>
        </c:majorGridlines>
        <c:minorGridlines>
          <c:spPr>
            <a:ln>
              <a:solidFill>
                <a:srgbClr val="CCCCCC">
                  <a:alpha val="0"/>
                </a:srgbClr>
              </a:solidFill>
            </a:ln>
          </c:spPr>
        </c:minorGridlines>
        <c:title>
          <c:tx>
            <c:rich>
              <a:bodyPr/>
              <a:lstStyle/>
              <a:p>
                <a:pPr lvl="0">
                  <a:defRPr b="0">
                    <a:solidFill>
                      <a:srgbClr val="003366"/>
                    </a:solidFill>
                    <a:latin typeface="+mn-lt"/>
                  </a:defRPr>
                </a:pPr>
                <a:endParaRPr lang="pt-BR"/>
              </a:p>
            </c:rich>
          </c:tx>
          <c:overlay val="0"/>
        </c:title>
        <c:numFmt formatCode="General" sourceLinked="1"/>
        <c:majorTickMark val="none"/>
        <c:minorTickMark val="none"/>
        <c:tickLblPos val="nextTo"/>
        <c:spPr>
          <a:ln>
            <a:noFill/>
          </a:ln>
        </c:spPr>
        <c:txPr>
          <a:bodyPr/>
          <a:lstStyle/>
          <a:p>
            <a:pPr lvl="0">
              <a:defRPr sz="1000" b="0" baseline="0">
                <a:solidFill>
                  <a:srgbClr val="003366"/>
                </a:solidFill>
                <a:latin typeface="+mn-lt"/>
              </a:defRPr>
            </a:pPr>
            <a:endParaRPr lang="pt-BR"/>
          </a:p>
        </c:txPr>
        <c:crossAx val="76454912"/>
        <c:crosses val="autoZero"/>
        <c:crossBetween val="between"/>
      </c:valAx>
      <c:spPr>
        <a:ln>
          <a:noFill/>
        </a:ln>
      </c:spPr>
    </c:plotArea>
    <c:legend>
      <c:legendPos val="t"/>
      <c:legendEntry>
        <c:idx val="0"/>
        <c:txPr>
          <a:bodyPr/>
          <a:lstStyle/>
          <a:p>
            <a:pPr lvl="0">
              <a:defRPr sz="1000" baseline="0">
                <a:solidFill>
                  <a:srgbClr val="003366"/>
                </a:solidFill>
              </a:defRPr>
            </a:pPr>
            <a:endParaRPr lang="pt-BR"/>
          </a:p>
        </c:txPr>
      </c:legendEntry>
      <c:legendEntry>
        <c:idx val="1"/>
        <c:txPr>
          <a:bodyPr/>
          <a:lstStyle/>
          <a:p>
            <a:pPr lvl="0">
              <a:defRPr sz="1000" baseline="0">
                <a:solidFill>
                  <a:srgbClr val="003366"/>
                </a:solidFill>
              </a:defRPr>
            </a:pPr>
            <a:endParaRPr lang="pt-BR"/>
          </a:p>
        </c:txPr>
      </c:legendEntry>
      <c:legendEntry>
        <c:idx val="2"/>
        <c:txPr>
          <a:bodyPr/>
          <a:lstStyle/>
          <a:p>
            <a:pPr lvl="0">
              <a:defRPr sz="1000" baseline="0">
                <a:solidFill>
                  <a:srgbClr val="003366"/>
                </a:solidFill>
              </a:defRPr>
            </a:pPr>
            <a:endParaRPr lang="pt-BR"/>
          </a:p>
        </c:txPr>
      </c:legendEntry>
      <c:layout>
        <c:manualLayout>
          <c:xMode val="edge"/>
          <c:yMode val="edge"/>
          <c:x val="0.24804033159221434"/>
          <c:y val="3.3155713439905268E-2"/>
          <c:w val="0.61099659572256437"/>
          <c:h val="4.0410250672484764E-2"/>
        </c:manualLayout>
      </c:layout>
      <c:overlay val="0"/>
      <c:txPr>
        <a:bodyPr/>
        <a:lstStyle/>
        <a:p>
          <a:pPr lvl="0">
            <a:defRPr sz="1000" b="0" baseline="0">
              <a:solidFill>
                <a:srgbClr val="003366"/>
              </a:solidFill>
              <a:latin typeface="+mn-lt"/>
            </a:defRPr>
          </a:pPr>
          <a:endParaRPr lang="pt-BR"/>
        </a:p>
      </c:txPr>
    </c:legend>
    <c:plotVisOnly val="1"/>
    <c:dispBlanksAs val="zero"/>
    <c:showDLblsOverMax val="1"/>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182262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0b2d42a7a4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0b2d42a7a4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1066d521be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1066d521be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0dc4ab50c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0dc4ab50c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0dc4ab50c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0dc4ab50c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0dc4ab50c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0dc4ab50c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0dc4ab50c0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0dc4ab50c0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066d521b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1066d521b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0b2d42a7a4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0b2d42a7a4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0dc4ab50c0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0dc4ab50c0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0dc4ab50c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0dc4ab50c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066d521b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1066d521b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0fd6a14f9e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0fd6a14f9e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0dc4ab50c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0dc4ab50c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066d521b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1066d521b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0fd6a14f9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0fd6a14f9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0dc4ab50c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0dc4ab50c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0b2d42a7a4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0b2d42a7a4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0dc4ab50c0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0dc4ab50c0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0b2d42a7a4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0b2d42a7a4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066d521b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1066d521b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0b2d42a7a4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0b2d42a7a4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066d521b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1066d521b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066d521b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1066d521b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0dc4ab50c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0dc4ab50c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0dc4ab50c0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0dc4ab50c0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1066d521be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1066d521be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0dc4ab50c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0dc4ab50c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1066d521be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1066d521be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0b2d42a7a4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0b2d42a7a4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apa" type="title">
  <p:cSld name="TITLE">
    <p:bg>
      <p:bgPr>
        <a:solidFill>
          <a:schemeClr val="lt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949900" y="-1"/>
            <a:ext cx="793100" cy="5143500"/>
            <a:chOff x="949900" y="-1"/>
            <a:chExt cx="793100" cy="5143500"/>
          </a:xfrm>
        </p:grpSpPr>
        <p:grpSp>
          <p:nvGrpSpPr>
            <p:cNvPr id="11" name="Google Shape;11;p2"/>
            <p:cNvGrpSpPr/>
            <p:nvPr/>
          </p:nvGrpSpPr>
          <p:grpSpPr>
            <a:xfrm>
              <a:off x="949900" y="-1"/>
              <a:ext cx="672100" cy="5143489"/>
              <a:chOff x="4248788" y="148800"/>
              <a:chExt cx="672100" cy="5150700"/>
            </a:xfrm>
          </p:grpSpPr>
          <p:cxnSp>
            <p:nvCxnSpPr>
              <p:cNvPr id="12" name="Google Shape;12;p2"/>
              <p:cNvCxnSpPr/>
              <p:nvPr/>
            </p:nvCxnSpPr>
            <p:spPr>
              <a:xfrm>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13" name="Google Shape;13;p2"/>
              <p:cNvCxnSpPr/>
              <p:nvPr/>
            </p:nvCxnSpPr>
            <p:spPr>
              <a:xfrm>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14" name="Google Shape;14;p2"/>
              <p:cNvCxnSpPr/>
              <p:nvPr/>
            </p:nvCxnSpPr>
            <p:spPr>
              <a:xfrm>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15" name="Google Shape;15;p2"/>
              <p:cNvCxnSpPr/>
              <p:nvPr/>
            </p:nvCxnSpPr>
            <p:spPr>
              <a:xfrm>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16" name="Google Shape;16;p2"/>
              <p:cNvCxnSpPr/>
              <p:nvPr/>
            </p:nvCxnSpPr>
            <p:spPr>
              <a:xfrm>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17" name="Google Shape;17;p2"/>
              <p:cNvCxnSpPr/>
              <p:nvPr/>
            </p:nvCxnSpPr>
            <p:spPr>
              <a:xfrm>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18" name="Google Shape;18;p2"/>
              <p:cNvCxnSpPr/>
              <p:nvPr/>
            </p:nvCxnSpPr>
            <p:spPr>
              <a:xfrm>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19" name="Google Shape;19;p2"/>
            <p:cNvCxnSpPr/>
            <p:nvPr/>
          </p:nvCxnSpPr>
          <p:spPr>
            <a:xfrm>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sp>
        <p:nvSpPr>
          <p:cNvPr id="20" name="Google Shape;20;p2"/>
          <p:cNvSpPr/>
          <p:nvPr/>
        </p:nvSpPr>
        <p:spPr>
          <a:xfrm>
            <a:off x="949900" y="2396925"/>
            <a:ext cx="1359000" cy="599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txBox="1">
            <a:spLocks noGrp="1"/>
          </p:cNvSpPr>
          <p:nvPr>
            <p:ph type="subTitle" idx="1"/>
          </p:nvPr>
        </p:nvSpPr>
        <p:spPr>
          <a:xfrm>
            <a:off x="922067" y="2613350"/>
            <a:ext cx="6678600" cy="661500"/>
          </a:xfrm>
          <a:prstGeom prst="rect">
            <a:avLst/>
          </a:prstGeom>
          <a:solidFill>
            <a:schemeClr val="lt1"/>
          </a:solidFill>
        </p:spPr>
        <p:txBody>
          <a:bodyPr spcFirstLastPara="1" wrap="square" lIns="0" tIns="91425" rIns="91425" bIns="91425" anchor="t" anchorCtr="0">
            <a:normAutofit/>
          </a:bodyPr>
          <a:lstStyle>
            <a:lvl1pPr lvl="0">
              <a:lnSpc>
                <a:spcPct val="100000"/>
              </a:lnSpc>
              <a:spcBef>
                <a:spcPts val="0"/>
              </a:spcBef>
              <a:spcAft>
                <a:spcPts val="0"/>
              </a:spcAft>
              <a:buClr>
                <a:schemeClr val="dk1"/>
              </a:buClr>
              <a:buSzPts val="1600"/>
              <a:buNone/>
              <a:defRPr sz="1600">
                <a:solidFill>
                  <a:schemeClr val="dk1"/>
                </a:solidFill>
                <a:highlight>
                  <a:schemeClr val="lt1"/>
                </a:highlight>
              </a:defRPr>
            </a:lvl1pPr>
            <a:lvl2pPr lvl="1">
              <a:lnSpc>
                <a:spcPct val="100000"/>
              </a:lnSpc>
              <a:spcBef>
                <a:spcPts val="0"/>
              </a:spcBef>
              <a:spcAft>
                <a:spcPts val="0"/>
              </a:spcAft>
              <a:buSzPts val="2800"/>
              <a:buNone/>
              <a:defRPr sz="2800">
                <a:highlight>
                  <a:schemeClr val="lt1"/>
                </a:highlight>
              </a:defRPr>
            </a:lvl2pPr>
            <a:lvl3pPr lvl="2">
              <a:lnSpc>
                <a:spcPct val="100000"/>
              </a:lnSpc>
              <a:spcBef>
                <a:spcPts val="0"/>
              </a:spcBef>
              <a:spcAft>
                <a:spcPts val="0"/>
              </a:spcAft>
              <a:buSzPts val="2800"/>
              <a:buNone/>
              <a:defRPr sz="2800">
                <a:highlight>
                  <a:schemeClr val="lt1"/>
                </a:highlight>
              </a:defRPr>
            </a:lvl3pPr>
            <a:lvl4pPr lvl="3">
              <a:lnSpc>
                <a:spcPct val="100000"/>
              </a:lnSpc>
              <a:spcBef>
                <a:spcPts val="0"/>
              </a:spcBef>
              <a:spcAft>
                <a:spcPts val="0"/>
              </a:spcAft>
              <a:buSzPts val="2800"/>
              <a:buNone/>
              <a:defRPr sz="2800">
                <a:highlight>
                  <a:schemeClr val="lt1"/>
                </a:highlight>
              </a:defRPr>
            </a:lvl4pPr>
            <a:lvl5pPr lvl="4">
              <a:lnSpc>
                <a:spcPct val="100000"/>
              </a:lnSpc>
              <a:spcBef>
                <a:spcPts val="0"/>
              </a:spcBef>
              <a:spcAft>
                <a:spcPts val="0"/>
              </a:spcAft>
              <a:buSzPts val="2800"/>
              <a:buNone/>
              <a:defRPr sz="2800">
                <a:highlight>
                  <a:schemeClr val="lt1"/>
                </a:highlight>
              </a:defRPr>
            </a:lvl5pPr>
            <a:lvl6pPr lvl="5">
              <a:lnSpc>
                <a:spcPct val="100000"/>
              </a:lnSpc>
              <a:spcBef>
                <a:spcPts val="0"/>
              </a:spcBef>
              <a:spcAft>
                <a:spcPts val="0"/>
              </a:spcAft>
              <a:buSzPts val="2800"/>
              <a:buNone/>
              <a:defRPr sz="2800">
                <a:highlight>
                  <a:schemeClr val="lt1"/>
                </a:highlight>
              </a:defRPr>
            </a:lvl6pPr>
            <a:lvl7pPr lvl="6">
              <a:lnSpc>
                <a:spcPct val="100000"/>
              </a:lnSpc>
              <a:spcBef>
                <a:spcPts val="0"/>
              </a:spcBef>
              <a:spcAft>
                <a:spcPts val="0"/>
              </a:spcAft>
              <a:buSzPts val="2800"/>
              <a:buNone/>
              <a:defRPr sz="2800">
                <a:highlight>
                  <a:schemeClr val="lt1"/>
                </a:highlight>
              </a:defRPr>
            </a:lvl7pPr>
            <a:lvl8pPr lvl="7">
              <a:lnSpc>
                <a:spcPct val="100000"/>
              </a:lnSpc>
              <a:spcBef>
                <a:spcPts val="0"/>
              </a:spcBef>
              <a:spcAft>
                <a:spcPts val="0"/>
              </a:spcAft>
              <a:buSzPts val="2800"/>
              <a:buNone/>
              <a:defRPr sz="2800">
                <a:highlight>
                  <a:schemeClr val="lt1"/>
                </a:highlight>
              </a:defRPr>
            </a:lvl8pPr>
            <a:lvl9pPr lvl="8">
              <a:lnSpc>
                <a:spcPct val="100000"/>
              </a:lnSpc>
              <a:spcBef>
                <a:spcPts val="0"/>
              </a:spcBef>
              <a:spcAft>
                <a:spcPts val="0"/>
              </a:spcAft>
              <a:buSzPts val="2800"/>
              <a:buNone/>
              <a:defRPr sz="2800">
                <a:highlight>
                  <a:schemeClr val="lt1"/>
                </a:highlight>
              </a:defRPr>
            </a:lvl9pPr>
          </a:lstStyle>
          <a:p>
            <a:endParaRPr/>
          </a:p>
        </p:txBody>
      </p:sp>
      <p:pic>
        <p:nvPicPr>
          <p:cNvPr id="22" name="Google Shape;22;p2"/>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5447175" y="3992200"/>
            <a:ext cx="1354899" cy="817851"/>
          </a:xfrm>
          <a:prstGeom prst="rect">
            <a:avLst/>
          </a:prstGeom>
          <a:noFill/>
          <a:ln>
            <a:noFill/>
          </a:ln>
        </p:spPr>
      </p:pic>
      <p:sp>
        <p:nvSpPr>
          <p:cNvPr id="23" name="Google Shape;23;p2"/>
          <p:cNvSpPr txBox="1">
            <a:spLocks noGrp="1"/>
          </p:cNvSpPr>
          <p:nvPr>
            <p:ph type="ctrTitle"/>
          </p:nvPr>
        </p:nvSpPr>
        <p:spPr>
          <a:xfrm>
            <a:off x="906050" y="1846700"/>
            <a:ext cx="6694500" cy="817800"/>
          </a:xfrm>
          <a:prstGeom prst="rect">
            <a:avLst/>
          </a:prstGeom>
          <a:solidFill>
            <a:schemeClr val="lt1"/>
          </a:solidFill>
        </p:spPr>
        <p:txBody>
          <a:bodyPr spcFirstLastPara="1" wrap="square" lIns="0" tIns="365750" rIns="91425" bIns="0" anchor="b" anchorCtr="0">
            <a:normAutofit/>
          </a:bodyPr>
          <a:lstStyle>
            <a:lvl1pPr lvl="0">
              <a:lnSpc>
                <a:spcPct val="90000"/>
              </a:lnSpc>
              <a:spcBef>
                <a:spcPts val="0"/>
              </a:spcBef>
              <a:spcAft>
                <a:spcPts val="0"/>
              </a:spcAft>
              <a:buClr>
                <a:srgbClr val="FFFFFF"/>
              </a:buClr>
              <a:buSzPts val="3000"/>
              <a:buNone/>
              <a:defRPr sz="3000">
                <a:solidFill>
                  <a:srgbClr val="FFFFFF"/>
                </a:solidFill>
                <a:highlight>
                  <a:schemeClr val="lt1"/>
                </a:highlight>
              </a:defRPr>
            </a:lvl1pPr>
            <a:lvl2pPr lvl="1">
              <a:spcBef>
                <a:spcPts val="0"/>
              </a:spcBef>
              <a:spcAft>
                <a:spcPts val="0"/>
              </a:spcAft>
              <a:buClr>
                <a:srgbClr val="FFFFFF"/>
              </a:buClr>
              <a:buSzPts val="5200"/>
              <a:buNone/>
              <a:defRPr sz="5200">
                <a:solidFill>
                  <a:srgbClr val="FFFFFF"/>
                </a:solidFill>
                <a:highlight>
                  <a:schemeClr val="lt1"/>
                </a:highlight>
              </a:defRPr>
            </a:lvl2pPr>
            <a:lvl3pPr lvl="2">
              <a:spcBef>
                <a:spcPts val="0"/>
              </a:spcBef>
              <a:spcAft>
                <a:spcPts val="0"/>
              </a:spcAft>
              <a:buClr>
                <a:srgbClr val="FFFFFF"/>
              </a:buClr>
              <a:buSzPts val="5200"/>
              <a:buNone/>
              <a:defRPr sz="5200">
                <a:solidFill>
                  <a:srgbClr val="FFFFFF"/>
                </a:solidFill>
                <a:highlight>
                  <a:schemeClr val="lt1"/>
                </a:highlight>
              </a:defRPr>
            </a:lvl3pPr>
            <a:lvl4pPr lvl="3">
              <a:spcBef>
                <a:spcPts val="0"/>
              </a:spcBef>
              <a:spcAft>
                <a:spcPts val="0"/>
              </a:spcAft>
              <a:buClr>
                <a:srgbClr val="FFFFFF"/>
              </a:buClr>
              <a:buSzPts val="5200"/>
              <a:buNone/>
              <a:defRPr sz="5200">
                <a:solidFill>
                  <a:srgbClr val="FFFFFF"/>
                </a:solidFill>
                <a:highlight>
                  <a:schemeClr val="lt1"/>
                </a:highlight>
              </a:defRPr>
            </a:lvl4pPr>
            <a:lvl5pPr lvl="4">
              <a:spcBef>
                <a:spcPts val="0"/>
              </a:spcBef>
              <a:spcAft>
                <a:spcPts val="0"/>
              </a:spcAft>
              <a:buClr>
                <a:srgbClr val="FFFFFF"/>
              </a:buClr>
              <a:buSzPts val="5200"/>
              <a:buNone/>
              <a:defRPr sz="5200">
                <a:solidFill>
                  <a:srgbClr val="FFFFFF"/>
                </a:solidFill>
                <a:highlight>
                  <a:schemeClr val="lt1"/>
                </a:highlight>
              </a:defRPr>
            </a:lvl5pPr>
            <a:lvl6pPr lvl="5">
              <a:spcBef>
                <a:spcPts val="0"/>
              </a:spcBef>
              <a:spcAft>
                <a:spcPts val="0"/>
              </a:spcAft>
              <a:buClr>
                <a:srgbClr val="FFFFFF"/>
              </a:buClr>
              <a:buSzPts val="5200"/>
              <a:buNone/>
              <a:defRPr sz="5200">
                <a:solidFill>
                  <a:srgbClr val="FFFFFF"/>
                </a:solidFill>
                <a:highlight>
                  <a:schemeClr val="lt1"/>
                </a:highlight>
              </a:defRPr>
            </a:lvl6pPr>
            <a:lvl7pPr lvl="6">
              <a:spcBef>
                <a:spcPts val="0"/>
              </a:spcBef>
              <a:spcAft>
                <a:spcPts val="0"/>
              </a:spcAft>
              <a:buClr>
                <a:srgbClr val="FFFFFF"/>
              </a:buClr>
              <a:buSzPts val="5200"/>
              <a:buNone/>
              <a:defRPr sz="5200">
                <a:solidFill>
                  <a:srgbClr val="FFFFFF"/>
                </a:solidFill>
                <a:highlight>
                  <a:schemeClr val="lt1"/>
                </a:highlight>
              </a:defRPr>
            </a:lvl7pPr>
            <a:lvl8pPr lvl="7">
              <a:spcBef>
                <a:spcPts val="0"/>
              </a:spcBef>
              <a:spcAft>
                <a:spcPts val="0"/>
              </a:spcAft>
              <a:buClr>
                <a:srgbClr val="FFFFFF"/>
              </a:buClr>
              <a:buSzPts val="5200"/>
              <a:buNone/>
              <a:defRPr sz="5200">
                <a:solidFill>
                  <a:srgbClr val="FFFFFF"/>
                </a:solidFill>
                <a:highlight>
                  <a:schemeClr val="lt1"/>
                </a:highlight>
              </a:defRPr>
            </a:lvl8pPr>
            <a:lvl9pPr lvl="8">
              <a:spcBef>
                <a:spcPts val="0"/>
              </a:spcBef>
              <a:spcAft>
                <a:spcPts val="0"/>
              </a:spcAft>
              <a:buClr>
                <a:srgbClr val="FFFFFF"/>
              </a:buClr>
              <a:buSzPts val="5200"/>
              <a:buNone/>
              <a:defRPr sz="5200">
                <a:solidFill>
                  <a:srgbClr val="FFFFFF"/>
                </a:solidFill>
                <a:highlight>
                  <a:schemeClr val="lt1"/>
                </a:highlight>
              </a:defRPr>
            </a:lvl9pPr>
          </a:lstStyle>
          <a:p>
            <a:endParaRPr/>
          </a:p>
        </p:txBody>
      </p:sp>
      <p:sp>
        <p:nvSpPr>
          <p:cNvPr id="24" name="Google Shape;24;p2"/>
          <p:cNvSpPr>
            <a:spLocks noGrp="1"/>
          </p:cNvSpPr>
          <p:nvPr>
            <p:ph type="pic" idx="2"/>
          </p:nvPr>
        </p:nvSpPr>
        <p:spPr>
          <a:xfrm>
            <a:off x="7079725" y="3992200"/>
            <a:ext cx="1680600" cy="817800"/>
          </a:xfrm>
          <a:prstGeom prst="rect">
            <a:avLst/>
          </a:prstGeom>
          <a:noFill/>
          <a:ln>
            <a:noFill/>
          </a:ln>
        </p:spPr>
      </p:sp>
      <p:cxnSp>
        <p:nvCxnSpPr>
          <p:cNvPr id="25" name="Google Shape;25;p2"/>
          <p:cNvCxnSpPr/>
          <p:nvPr/>
        </p:nvCxnSpPr>
        <p:spPr>
          <a:xfrm>
            <a:off x="6940900" y="4128475"/>
            <a:ext cx="0" cy="5406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ncerramento">
  <p:cSld name="CUSTOM_2">
    <p:bg>
      <p:bgPr>
        <a:solidFill>
          <a:schemeClr val="lt1"/>
        </a:solidFill>
        <a:effectLst/>
      </p:bgPr>
    </p:bg>
    <p:spTree>
      <p:nvGrpSpPr>
        <p:cNvPr id="1" name="Shape 131"/>
        <p:cNvGrpSpPr/>
        <p:nvPr/>
      </p:nvGrpSpPr>
      <p:grpSpPr>
        <a:xfrm>
          <a:off x="0" y="0"/>
          <a:ext cx="0" cy="0"/>
          <a:chOff x="0" y="0"/>
          <a:chExt cx="0" cy="0"/>
        </a:xfrm>
      </p:grpSpPr>
      <p:pic>
        <p:nvPicPr>
          <p:cNvPr id="132" name="Google Shape;132;p11"/>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4002400" y="2035600"/>
            <a:ext cx="1139200" cy="1395259"/>
          </a:xfrm>
          <a:prstGeom prst="rect">
            <a:avLst/>
          </a:prstGeom>
          <a:noFill/>
          <a:ln>
            <a:noFill/>
          </a:ln>
        </p:spPr>
      </p:pic>
      <p:sp>
        <p:nvSpPr>
          <p:cNvPr id="133" name="Google Shape;133;p11"/>
          <p:cNvSpPr txBox="1">
            <a:spLocks noGrp="1"/>
          </p:cNvSpPr>
          <p:nvPr>
            <p:ph type="body" idx="1"/>
          </p:nvPr>
        </p:nvSpPr>
        <p:spPr>
          <a:xfrm>
            <a:off x="330300" y="3212175"/>
            <a:ext cx="1958100" cy="1675500"/>
          </a:xfrm>
          <a:prstGeom prst="rect">
            <a:avLst/>
          </a:prstGeom>
        </p:spPr>
        <p:txBody>
          <a:bodyPr spcFirstLastPara="1" wrap="square" lIns="91425" tIns="91425" rIns="91425" bIns="91425" anchor="b" anchorCtr="0">
            <a:normAutofit/>
          </a:bodyPr>
          <a:lstStyle>
            <a:lvl1pPr marL="457200" lvl="0" indent="-292100">
              <a:spcBef>
                <a:spcPts val="0"/>
              </a:spcBef>
              <a:spcAft>
                <a:spcPts val="0"/>
              </a:spcAft>
              <a:buClr>
                <a:schemeClr val="dk1"/>
              </a:buClr>
              <a:buSzPts val="1000"/>
              <a:buChar char="●"/>
              <a:defRPr sz="1000">
                <a:solidFill>
                  <a:schemeClr val="dk1"/>
                </a:solidFill>
              </a:defRPr>
            </a:lvl1pPr>
            <a:lvl2pPr marL="914400" lvl="1" indent="-292100">
              <a:spcBef>
                <a:spcPts val="1000"/>
              </a:spcBef>
              <a:spcAft>
                <a:spcPts val="0"/>
              </a:spcAft>
              <a:buClr>
                <a:schemeClr val="dk1"/>
              </a:buClr>
              <a:buSzPts val="1000"/>
              <a:buChar char="○"/>
              <a:defRPr sz="1000">
                <a:solidFill>
                  <a:schemeClr val="dk1"/>
                </a:solidFill>
              </a:defRPr>
            </a:lvl2pPr>
            <a:lvl3pPr marL="1371600" lvl="2" indent="-292100">
              <a:spcBef>
                <a:spcPts val="1000"/>
              </a:spcBef>
              <a:spcAft>
                <a:spcPts val="0"/>
              </a:spcAft>
              <a:buClr>
                <a:schemeClr val="dk1"/>
              </a:buClr>
              <a:buSzPts val="1000"/>
              <a:buChar char="■"/>
              <a:defRPr sz="1000">
                <a:solidFill>
                  <a:schemeClr val="dk1"/>
                </a:solidFill>
              </a:defRPr>
            </a:lvl3pPr>
            <a:lvl4pPr marL="1828800" lvl="3" indent="-292100">
              <a:spcBef>
                <a:spcPts val="1000"/>
              </a:spcBef>
              <a:spcAft>
                <a:spcPts val="0"/>
              </a:spcAft>
              <a:buClr>
                <a:schemeClr val="dk1"/>
              </a:buClr>
              <a:buSzPts val="1000"/>
              <a:buChar char="●"/>
              <a:defRPr sz="1000">
                <a:solidFill>
                  <a:schemeClr val="dk1"/>
                </a:solidFill>
              </a:defRPr>
            </a:lvl4pPr>
            <a:lvl5pPr marL="2286000" lvl="4" indent="-292100">
              <a:spcBef>
                <a:spcPts val="1000"/>
              </a:spcBef>
              <a:spcAft>
                <a:spcPts val="0"/>
              </a:spcAft>
              <a:buClr>
                <a:schemeClr val="dk1"/>
              </a:buClr>
              <a:buSzPts val="1000"/>
              <a:buChar char="○"/>
              <a:defRPr sz="1000">
                <a:solidFill>
                  <a:schemeClr val="dk1"/>
                </a:solidFill>
              </a:defRPr>
            </a:lvl5pPr>
            <a:lvl6pPr marL="2743200" lvl="5" indent="-292100">
              <a:spcBef>
                <a:spcPts val="1000"/>
              </a:spcBef>
              <a:spcAft>
                <a:spcPts val="0"/>
              </a:spcAft>
              <a:buClr>
                <a:schemeClr val="dk1"/>
              </a:buClr>
              <a:buSzPts val="1000"/>
              <a:buChar char="■"/>
              <a:defRPr sz="1000">
                <a:solidFill>
                  <a:schemeClr val="dk1"/>
                </a:solidFill>
              </a:defRPr>
            </a:lvl6pPr>
            <a:lvl7pPr marL="3200400" lvl="6" indent="-292100">
              <a:spcBef>
                <a:spcPts val="1000"/>
              </a:spcBef>
              <a:spcAft>
                <a:spcPts val="0"/>
              </a:spcAft>
              <a:buClr>
                <a:schemeClr val="dk1"/>
              </a:buClr>
              <a:buSzPts val="1000"/>
              <a:buChar char="●"/>
              <a:defRPr sz="1000">
                <a:solidFill>
                  <a:schemeClr val="dk1"/>
                </a:solidFill>
              </a:defRPr>
            </a:lvl7pPr>
            <a:lvl8pPr marL="3657600" lvl="7" indent="-292100">
              <a:spcBef>
                <a:spcPts val="1000"/>
              </a:spcBef>
              <a:spcAft>
                <a:spcPts val="0"/>
              </a:spcAft>
              <a:buClr>
                <a:schemeClr val="dk1"/>
              </a:buClr>
              <a:buSzPts val="1000"/>
              <a:buChar char="○"/>
              <a:defRPr sz="1000">
                <a:solidFill>
                  <a:schemeClr val="dk1"/>
                </a:solidFill>
              </a:defRPr>
            </a:lvl8pPr>
            <a:lvl9pPr marL="4114800" lvl="8" indent="-292100">
              <a:spcBef>
                <a:spcPts val="1000"/>
              </a:spcBef>
              <a:spcAft>
                <a:spcPts val="1000"/>
              </a:spcAft>
              <a:buClr>
                <a:schemeClr val="dk1"/>
              </a:buClr>
              <a:buSzPts val="1000"/>
              <a:buChar char="■"/>
              <a:defRPr sz="1000">
                <a:solidFill>
                  <a:schemeClr val="dk1"/>
                </a:solidFill>
              </a:defRPr>
            </a:lvl9pPr>
          </a:lstStyle>
          <a:p>
            <a:endParaRPr/>
          </a:p>
        </p:txBody>
      </p:sp>
      <p:grpSp>
        <p:nvGrpSpPr>
          <p:cNvPr id="134" name="Google Shape;134;p11"/>
          <p:cNvGrpSpPr/>
          <p:nvPr/>
        </p:nvGrpSpPr>
        <p:grpSpPr>
          <a:xfrm>
            <a:off x="4157875" y="3607874"/>
            <a:ext cx="793100" cy="1535849"/>
            <a:chOff x="949900" y="-1"/>
            <a:chExt cx="793100" cy="5143500"/>
          </a:xfrm>
        </p:grpSpPr>
        <p:grpSp>
          <p:nvGrpSpPr>
            <p:cNvPr id="135" name="Google Shape;135;p11"/>
            <p:cNvGrpSpPr/>
            <p:nvPr/>
          </p:nvGrpSpPr>
          <p:grpSpPr>
            <a:xfrm>
              <a:off x="949900" y="-1"/>
              <a:ext cx="672100" cy="5143489"/>
              <a:chOff x="4248788" y="148800"/>
              <a:chExt cx="672100" cy="5150700"/>
            </a:xfrm>
          </p:grpSpPr>
          <p:cxnSp>
            <p:nvCxnSpPr>
              <p:cNvPr id="136" name="Google Shape;136;p11"/>
              <p:cNvCxnSpPr/>
              <p:nvPr/>
            </p:nvCxnSpPr>
            <p:spPr>
              <a:xfrm>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137" name="Google Shape;137;p11"/>
              <p:cNvCxnSpPr/>
              <p:nvPr/>
            </p:nvCxnSpPr>
            <p:spPr>
              <a:xfrm>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138" name="Google Shape;138;p11"/>
              <p:cNvCxnSpPr/>
              <p:nvPr/>
            </p:nvCxnSpPr>
            <p:spPr>
              <a:xfrm>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139" name="Google Shape;139;p11"/>
              <p:cNvCxnSpPr/>
              <p:nvPr/>
            </p:nvCxnSpPr>
            <p:spPr>
              <a:xfrm>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140" name="Google Shape;140;p11"/>
              <p:cNvCxnSpPr/>
              <p:nvPr/>
            </p:nvCxnSpPr>
            <p:spPr>
              <a:xfrm>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141" name="Google Shape;141;p11"/>
              <p:cNvCxnSpPr/>
              <p:nvPr/>
            </p:nvCxnSpPr>
            <p:spPr>
              <a:xfrm>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142" name="Google Shape;142;p11"/>
              <p:cNvCxnSpPr/>
              <p:nvPr/>
            </p:nvCxnSpPr>
            <p:spPr>
              <a:xfrm>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143" name="Google Shape;143;p11"/>
            <p:cNvCxnSpPr/>
            <p:nvPr/>
          </p:nvCxnSpPr>
          <p:spPr>
            <a:xfrm>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cxnSp>
        <p:nvCxnSpPr>
          <p:cNvPr id="144" name="Google Shape;144;p11"/>
          <p:cNvCxnSpPr/>
          <p:nvPr/>
        </p:nvCxnSpPr>
        <p:spPr>
          <a:xfrm>
            <a:off x="4026125" y="3607875"/>
            <a:ext cx="1056600" cy="0"/>
          </a:xfrm>
          <a:prstGeom prst="straightConnector1">
            <a:avLst/>
          </a:prstGeom>
          <a:noFill/>
          <a:ln w="38100" cap="flat" cmpd="sng">
            <a:solidFill>
              <a:schemeClr val="dk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bertura de seção" type="secHead">
  <p:cSld name="SECTION_HEADER">
    <p:bg>
      <p:bgPr>
        <a:solidFill>
          <a:schemeClr val="dk2"/>
        </a:solidFill>
        <a:effectLst/>
      </p:bgPr>
    </p:bg>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914850" y="2150850"/>
            <a:ext cx="7314300" cy="841800"/>
          </a:xfrm>
          <a:prstGeom prst="rect">
            <a:avLst/>
          </a:prstGeom>
          <a:solidFill>
            <a:schemeClr val="dk2"/>
          </a:solidFill>
        </p:spPr>
        <p:txBody>
          <a:bodyPr spcFirstLastPara="1" wrap="square" lIns="0" tIns="91425" rIns="91425" bIns="91425" anchor="ctr" anchorCtr="0">
            <a:normAutofit/>
          </a:bodyPr>
          <a:lstStyle>
            <a:lvl1pPr lvl="0">
              <a:spcBef>
                <a:spcPts val="0"/>
              </a:spcBef>
              <a:spcAft>
                <a:spcPts val="0"/>
              </a:spcAft>
              <a:buClr>
                <a:srgbClr val="FFFFFF"/>
              </a:buClr>
              <a:buSzPts val="3000"/>
              <a:buNone/>
              <a:defRPr sz="3000">
                <a:solidFill>
                  <a:srgbClr val="FFFFFF"/>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o - Uma coluna">
  <p:cSld name="CUSTOM">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lvl1pPr lvl="0">
              <a:spcBef>
                <a:spcPts val="0"/>
              </a:spcBef>
              <a:spcAft>
                <a:spcPts val="0"/>
              </a:spcAft>
              <a:buClr>
                <a:schemeClr val="dk2"/>
              </a:buClr>
              <a:buSzPts val="2000"/>
              <a:buNone/>
              <a:defRPr>
                <a:solidFill>
                  <a:schemeClr val="dk2"/>
                </a:solidFill>
              </a:defRPr>
            </a:lvl1pPr>
            <a:lvl2pPr lvl="1">
              <a:spcBef>
                <a:spcPts val="0"/>
              </a:spcBef>
              <a:spcAft>
                <a:spcPts val="0"/>
              </a:spcAft>
              <a:buSzPts val="2800"/>
              <a:buNone/>
              <a:defRPr>
                <a:latin typeface="Montserrat"/>
                <a:ea typeface="Montserrat"/>
                <a:cs typeface="Montserrat"/>
                <a:sym typeface="Montserrat"/>
              </a:defRPr>
            </a:lvl2pPr>
            <a:lvl3pPr lvl="2">
              <a:spcBef>
                <a:spcPts val="0"/>
              </a:spcBef>
              <a:spcAft>
                <a:spcPts val="0"/>
              </a:spcAft>
              <a:buSzPts val="2800"/>
              <a:buNone/>
              <a:defRPr>
                <a:latin typeface="Montserrat"/>
                <a:ea typeface="Montserrat"/>
                <a:cs typeface="Montserrat"/>
                <a:sym typeface="Montserrat"/>
              </a:defRPr>
            </a:lvl3pPr>
            <a:lvl4pPr lvl="3">
              <a:spcBef>
                <a:spcPts val="0"/>
              </a:spcBef>
              <a:spcAft>
                <a:spcPts val="0"/>
              </a:spcAft>
              <a:buSzPts val="2800"/>
              <a:buNone/>
              <a:defRPr>
                <a:latin typeface="Montserrat"/>
                <a:ea typeface="Montserrat"/>
                <a:cs typeface="Montserrat"/>
                <a:sym typeface="Montserrat"/>
              </a:defRPr>
            </a:lvl4pPr>
            <a:lvl5pPr lvl="4">
              <a:spcBef>
                <a:spcPts val="0"/>
              </a:spcBef>
              <a:spcAft>
                <a:spcPts val="0"/>
              </a:spcAft>
              <a:buSzPts val="2800"/>
              <a:buNone/>
              <a:defRPr>
                <a:latin typeface="Montserrat"/>
                <a:ea typeface="Montserrat"/>
                <a:cs typeface="Montserrat"/>
                <a:sym typeface="Montserrat"/>
              </a:defRPr>
            </a:lvl5pPr>
            <a:lvl6pPr lvl="5">
              <a:spcBef>
                <a:spcPts val="0"/>
              </a:spcBef>
              <a:spcAft>
                <a:spcPts val="0"/>
              </a:spcAft>
              <a:buSzPts val="2800"/>
              <a:buNone/>
              <a:defRPr>
                <a:latin typeface="Montserrat"/>
                <a:ea typeface="Montserrat"/>
                <a:cs typeface="Montserrat"/>
                <a:sym typeface="Montserrat"/>
              </a:defRPr>
            </a:lvl6pPr>
            <a:lvl7pPr lvl="6">
              <a:spcBef>
                <a:spcPts val="0"/>
              </a:spcBef>
              <a:spcAft>
                <a:spcPts val="0"/>
              </a:spcAft>
              <a:buSzPts val="2800"/>
              <a:buNone/>
              <a:defRPr>
                <a:latin typeface="Montserrat"/>
                <a:ea typeface="Montserrat"/>
                <a:cs typeface="Montserrat"/>
                <a:sym typeface="Montserrat"/>
              </a:defRPr>
            </a:lvl7pPr>
            <a:lvl8pPr lvl="7">
              <a:spcBef>
                <a:spcPts val="0"/>
              </a:spcBef>
              <a:spcAft>
                <a:spcPts val="0"/>
              </a:spcAft>
              <a:buSzPts val="2800"/>
              <a:buNone/>
              <a:defRPr>
                <a:latin typeface="Montserrat"/>
                <a:ea typeface="Montserrat"/>
                <a:cs typeface="Montserrat"/>
                <a:sym typeface="Montserrat"/>
              </a:defRPr>
            </a:lvl8pPr>
            <a:lvl9pPr lvl="8">
              <a:spcBef>
                <a:spcPts val="0"/>
              </a:spcBef>
              <a:spcAft>
                <a:spcPts val="0"/>
              </a:spcAft>
              <a:buSzPts val="2800"/>
              <a:buNone/>
              <a:defRPr>
                <a:latin typeface="Montserrat"/>
                <a:ea typeface="Montserrat"/>
                <a:cs typeface="Montserrat"/>
                <a:sym typeface="Montserrat"/>
              </a:defRPr>
            </a:lvl9pPr>
          </a:lstStyle>
          <a:p>
            <a:endParaRPr/>
          </a:p>
        </p:txBody>
      </p:sp>
      <p:cxnSp>
        <p:nvCxnSpPr>
          <p:cNvPr id="30" name="Google Shape;30;p4"/>
          <p:cNvCxnSpPr/>
          <p:nvPr/>
        </p:nvCxnSpPr>
        <p:spPr>
          <a:xfrm>
            <a:off x="942600" y="1055725"/>
            <a:ext cx="7291500" cy="0"/>
          </a:xfrm>
          <a:prstGeom prst="straightConnector1">
            <a:avLst/>
          </a:prstGeom>
          <a:noFill/>
          <a:ln w="19050" cap="flat" cmpd="sng">
            <a:solidFill>
              <a:schemeClr val="dk2"/>
            </a:solidFill>
            <a:prstDash val="solid"/>
            <a:round/>
            <a:headEnd type="none" w="med" len="med"/>
            <a:tailEnd type="none" w="med" len="med"/>
          </a:ln>
        </p:spPr>
      </p:cxnSp>
      <p:sp>
        <p:nvSpPr>
          <p:cNvPr id="31" name="Google Shape;31;p4"/>
          <p:cNvSpPr txBox="1">
            <a:spLocks noGrp="1"/>
          </p:cNvSpPr>
          <p:nvPr>
            <p:ph type="body" idx="1"/>
          </p:nvPr>
        </p:nvSpPr>
        <p:spPr>
          <a:xfrm>
            <a:off x="942600" y="1374075"/>
            <a:ext cx="7271100" cy="2776200"/>
          </a:xfrm>
          <a:prstGeom prst="rect">
            <a:avLst/>
          </a:prstGeom>
        </p:spPr>
        <p:txBody>
          <a:bodyPr spcFirstLastPara="1" wrap="square" lIns="91425" tIns="0" rIns="91425" bIns="0" anchor="t" anchorCtr="0">
            <a:normAutofit/>
          </a:bodyPr>
          <a:lstStyle>
            <a:lvl1pPr marL="457200" lvl="0" indent="-304800">
              <a:lnSpc>
                <a:spcPct val="115000"/>
              </a:lnSpc>
              <a:spcBef>
                <a:spcPts val="0"/>
              </a:spcBef>
              <a:spcAft>
                <a:spcPts val="0"/>
              </a:spcAft>
              <a:buSzPts val="1200"/>
              <a:buChar char="●"/>
              <a:defRPr/>
            </a:lvl1pPr>
            <a:lvl2pPr marL="914400" lvl="1" indent="-304800">
              <a:lnSpc>
                <a:spcPct val="115000"/>
              </a:lnSpc>
              <a:spcBef>
                <a:spcPts val="1000"/>
              </a:spcBef>
              <a:spcAft>
                <a:spcPts val="0"/>
              </a:spcAft>
              <a:buSzPts val="1200"/>
              <a:buChar char="○"/>
              <a:defRPr/>
            </a:lvl2pPr>
            <a:lvl3pPr marL="1371600" lvl="2" indent="-304800">
              <a:lnSpc>
                <a:spcPct val="115000"/>
              </a:lnSpc>
              <a:spcBef>
                <a:spcPts val="1000"/>
              </a:spcBef>
              <a:spcAft>
                <a:spcPts val="0"/>
              </a:spcAft>
              <a:buSzPts val="1200"/>
              <a:buChar char="■"/>
              <a:defRPr/>
            </a:lvl3pPr>
            <a:lvl4pPr marL="1828800" lvl="3" indent="-304800">
              <a:lnSpc>
                <a:spcPct val="115000"/>
              </a:lnSpc>
              <a:spcBef>
                <a:spcPts val="1000"/>
              </a:spcBef>
              <a:spcAft>
                <a:spcPts val="0"/>
              </a:spcAft>
              <a:buSzPts val="1200"/>
              <a:buChar char="●"/>
              <a:defRPr/>
            </a:lvl4pPr>
            <a:lvl5pPr marL="2286000" lvl="4" indent="-304800">
              <a:lnSpc>
                <a:spcPct val="115000"/>
              </a:lnSpc>
              <a:spcBef>
                <a:spcPts val="1000"/>
              </a:spcBef>
              <a:spcAft>
                <a:spcPts val="0"/>
              </a:spcAft>
              <a:buSzPts val="1200"/>
              <a:buChar char="○"/>
              <a:defRPr/>
            </a:lvl5pPr>
            <a:lvl6pPr marL="2743200" lvl="5" indent="-304800">
              <a:lnSpc>
                <a:spcPct val="115000"/>
              </a:lnSpc>
              <a:spcBef>
                <a:spcPts val="1000"/>
              </a:spcBef>
              <a:spcAft>
                <a:spcPts val="0"/>
              </a:spcAft>
              <a:buSzPts val="1200"/>
              <a:buChar char="■"/>
              <a:defRPr/>
            </a:lvl6pPr>
            <a:lvl7pPr marL="3200400" lvl="6" indent="-304800">
              <a:lnSpc>
                <a:spcPct val="115000"/>
              </a:lnSpc>
              <a:spcBef>
                <a:spcPts val="1000"/>
              </a:spcBef>
              <a:spcAft>
                <a:spcPts val="0"/>
              </a:spcAft>
              <a:buSzPts val="1200"/>
              <a:buChar char="●"/>
              <a:defRPr/>
            </a:lvl7pPr>
            <a:lvl8pPr marL="3657600" lvl="7" indent="-304800">
              <a:lnSpc>
                <a:spcPct val="115000"/>
              </a:lnSpc>
              <a:spcBef>
                <a:spcPts val="1000"/>
              </a:spcBef>
              <a:spcAft>
                <a:spcPts val="0"/>
              </a:spcAft>
              <a:buSzPts val="1200"/>
              <a:buChar char="○"/>
              <a:defRPr/>
            </a:lvl8pPr>
            <a:lvl9pPr marL="4114800" lvl="8" indent="-304800">
              <a:lnSpc>
                <a:spcPct val="115000"/>
              </a:lnSpc>
              <a:spcBef>
                <a:spcPts val="1000"/>
              </a:spcBef>
              <a:spcAft>
                <a:spcPts val="1000"/>
              </a:spcAft>
              <a:buSzPts val="1200"/>
              <a:buChar char="■"/>
              <a:defRPr/>
            </a:lvl9pPr>
          </a:lstStyle>
          <a:p>
            <a:endParaRPr/>
          </a:p>
        </p:txBody>
      </p:sp>
      <p:sp>
        <p:nvSpPr>
          <p:cNvPr id="32" name="Google Shape;32;p4"/>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lvl1pPr lvl="0" algn="ctr" rtl="0">
              <a:buNone/>
              <a:defRPr b="1">
                <a:solidFill>
                  <a:schemeClr val="dk2"/>
                </a:solidFill>
              </a:defRPr>
            </a:lvl1pPr>
            <a:lvl2pPr lvl="1" algn="ctr" rtl="0">
              <a:buNone/>
              <a:defRPr b="1">
                <a:solidFill>
                  <a:schemeClr val="dk2"/>
                </a:solidFill>
              </a:defRPr>
            </a:lvl2pPr>
            <a:lvl3pPr lvl="2" algn="ctr" rtl="0">
              <a:buNone/>
              <a:defRPr b="1">
                <a:solidFill>
                  <a:schemeClr val="dk2"/>
                </a:solidFill>
              </a:defRPr>
            </a:lvl3pPr>
            <a:lvl4pPr lvl="3" algn="ctr" rtl="0">
              <a:buNone/>
              <a:defRPr b="1">
                <a:solidFill>
                  <a:schemeClr val="dk2"/>
                </a:solidFill>
              </a:defRPr>
            </a:lvl4pPr>
            <a:lvl5pPr lvl="4" algn="ctr" rtl="0">
              <a:buNone/>
              <a:defRPr b="1">
                <a:solidFill>
                  <a:schemeClr val="dk2"/>
                </a:solidFill>
              </a:defRPr>
            </a:lvl5pPr>
            <a:lvl6pPr lvl="5" algn="ctr" rtl="0">
              <a:buNone/>
              <a:defRPr b="1">
                <a:solidFill>
                  <a:schemeClr val="dk2"/>
                </a:solidFill>
              </a:defRPr>
            </a:lvl6pPr>
            <a:lvl7pPr lvl="6" algn="ctr" rtl="0">
              <a:buNone/>
              <a:defRPr b="1">
                <a:solidFill>
                  <a:schemeClr val="dk2"/>
                </a:solidFill>
              </a:defRPr>
            </a:lvl7pPr>
            <a:lvl8pPr lvl="7" algn="ctr" rtl="0">
              <a:buNone/>
              <a:defRPr b="1">
                <a:solidFill>
                  <a:schemeClr val="dk2"/>
                </a:solidFill>
              </a:defRPr>
            </a:lvl8pPr>
            <a:lvl9pPr lvl="8" algn="ctr" rtl="0">
              <a:buNone/>
              <a:defRPr b="1">
                <a:solidFill>
                  <a:schemeClr val="dk2"/>
                </a:solidFill>
              </a:defRPr>
            </a:lvl9pPr>
          </a:lstStyle>
          <a:p>
            <a:pPr marL="0" lvl="0" indent="0" algn="ctr" rtl="0">
              <a:spcBef>
                <a:spcPts val="0"/>
              </a:spcBef>
              <a:spcAft>
                <a:spcPts val="0"/>
              </a:spcAft>
              <a:buNone/>
            </a:pPr>
            <a:fld id="{00000000-1234-1234-1234-123412341234}" type="slidenum">
              <a:rPr lang="en"/>
              <a:t>‹nº›</a:t>
            </a:fld>
            <a:endParaRPr>
              <a:solidFill>
                <a:schemeClr val="accent1"/>
              </a:solidFill>
            </a:endParaRPr>
          </a:p>
        </p:txBody>
      </p:sp>
      <p:grpSp>
        <p:nvGrpSpPr>
          <p:cNvPr id="33" name="Google Shape;33;p4"/>
          <p:cNvGrpSpPr/>
          <p:nvPr/>
        </p:nvGrpSpPr>
        <p:grpSpPr>
          <a:xfrm>
            <a:off x="949900" y="4433254"/>
            <a:ext cx="793100" cy="710317"/>
            <a:chOff x="949900" y="-1"/>
            <a:chExt cx="793100" cy="5143500"/>
          </a:xfrm>
        </p:grpSpPr>
        <p:grpSp>
          <p:nvGrpSpPr>
            <p:cNvPr id="34" name="Google Shape;34;p4"/>
            <p:cNvGrpSpPr/>
            <p:nvPr/>
          </p:nvGrpSpPr>
          <p:grpSpPr>
            <a:xfrm>
              <a:off x="949900" y="-1"/>
              <a:ext cx="672100" cy="5143489"/>
              <a:chOff x="4248788" y="148800"/>
              <a:chExt cx="672100" cy="5150700"/>
            </a:xfrm>
          </p:grpSpPr>
          <p:cxnSp>
            <p:nvCxnSpPr>
              <p:cNvPr id="35" name="Google Shape;35;p4"/>
              <p:cNvCxnSpPr/>
              <p:nvPr/>
            </p:nvCxnSpPr>
            <p:spPr>
              <a:xfrm>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36" name="Google Shape;36;p4"/>
              <p:cNvCxnSpPr/>
              <p:nvPr/>
            </p:nvCxnSpPr>
            <p:spPr>
              <a:xfrm>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37" name="Google Shape;37;p4"/>
              <p:cNvCxnSpPr/>
              <p:nvPr/>
            </p:nvCxnSpPr>
            <p:spPr>
              <a:xfrm>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38" name="Google Shape;38;p4"/>
              <p:cNvCxnSpPr/>
              <p:nvPr/>
            </p:nvCxnSpPr>
            <p:spPr>
              <a:xfrm>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39" name="Google Shape;39;p4"/>
              <p:cNvCxnSpPr/>
              <p:nvPr/>
            </p:nvCxnSpPr>
            <p:spPr>
              <a:xfrm>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40" name="Google Shape;40;p4"/>
              <p:cNvCxnSpPr/>
              <p:nvPr/>
            </p:nvCxnSpPr>
            <p:spPr>
              <a:xfrm>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41" name="Google Shape;41;p4"/>
              <p:cNvCxnSpPr/>
              <p:nvPr/>
            </p:nvCxnSpPr>
            <p:spPr>
              <a:xfrm>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42" name="Google Shape;42;p4"/>
            <p:cNvCxnSpPr/>
            <p:nvPr/>
          </p:nvCxnSpPr>
          <p:spPr>
            <a:xfrm>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se">
  <p:cSld name="CUSTOM_4">
    <p:spTree>
      <p:nvGrpSpPr>
        <p:cNvPr id="1" name="Shape 43"/>
        <p:cNvGrpSpPr/>
        <p:nvPr/>
      </p:nvGrpSpPr>
      <p:grpSpPr>
        <a:xfrm>
          <a:off x="0" y="0"/>
          <a:ext cx="0" cy="0"/>
          <a:chOff x="0" y="0"/>
          <a:chExt cx="0" cy="0"/>
        </a:xfrm>
      </p:grpSpPr>
      <p:sp>
        <p:nvSpPr>
          <p:cNvPr id="44" name="Google Shape;44;p5"/>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lvl1pPr lvl="0" algn="ctr" rtl="0">
              <a:buNone/>
              <a:defRPr b="1">
                <a:solidFill>
                  <a:schemeClr val="dk2"/>
                </a:solidFill>
              </a:defRPr>
            </a:lvl1pPr>
            <a:lvl2pPr lvl="1" algn="ctr" rtl="0">
              <a:buNone/>
              <a:defRPr b="1">
                <a:solidFill>
                  <a:schemeClr val="dk2"/>
                </a:solidFill>
              </a:defRPr>
            </a:lvl2pPr>
            <a:lvl3pPr lvl="2" algn="ctr" rtl="0">
              <a:buNone/>
              <a:defRPr b="1">
                <a:solidFill>
                  <a:schemeClr val="dk2"/>
                </a:solidFill>
              </a:defRPr>
            </a:lvl3pPr>
            <a:lvl4pPr lvl="3" algn="ctr" rtl="0">
              <a:buNone/>
              <a:defRPr b="1">
                <a:solidFill>
                  <a:schemeClr val="dk2"/>
                </a:solidFill>
              </a:defRPr>
            </a:lvl4pPr>
            <a:lvl5pPr lvl="4" algn="ctr" rtl="0">
              <a:buNone/>
              <a:defRPr b="1">
                <a:solidFill>
                  <a:schemeClr val="dk2"/>
                </a:solidFill>
              </a:defRPr>
            </a:lvl5pPr>
            <a:lvl6pPr lvl="5" algn="ctr" rtl="0">
              <a:buNone/>
              <a:defRPr b="1">
                <a:solidFill>
                  <a:schemeClr val="dk2"/>
                </a:solidFill>
              </a:defRPr>
            </a:lvl6pPr>
            <a:lvl7pPr lvl="6" algn="ctr" rtl="0">
              <a:buNone/>
              <a:defRPr b="1">
                <a:solidFill>
                  <a:schemeClr val="dk2"/>
                </a:solidFill>
              </a:defRPr>
            </a:lvl7pPr>
            <a:lvl8pPr lvl="7" algn="ctr" rtl="0">
              <a:buNone/>
              <a:defRPr b="1">
                <a:solidFill>
                  <a:schemeClr val="dk2"/>
                </a:solidFill>
              </a:defRPr>
            </a:lvl8pPr>
            <a:lvl9pPr lvl="8" algn="ctr" rtl="0">
              <a:buNone/>
              <a:defRPr b="1">
                <a:solidFill>
                  <a:schemeClr val="dk2"/>
                </a:solidFill>
              </a:defRPr>
            </a:lvl9pPr>
          </a:lstStyle>
          <a:p>
            <a:pPr marL="0" lvl="0" indent="0" algn="ctr" rtl="0">
              <a:spcBef>
                <a:spcPts val="0"/>
              </a:spcBef>
              <a:spcAft>
                <a:spcPts val="0"/>
              </a:spcAft>
              <a:buNone/>
            </a:pPr>
            <a:fld id="{00000000-1234-1234-1234-123412341234}" type="slidenum">
              <a:rPr lang="en"/>
              <a:t>‹nº›</a:t>
            </a:fld>
            <a:endParaRPr>
              <a:solidFill>
                <a:schemeClr val="accent1"/>
              </a:solidFill>
            </a:endParaRPr>
          </a:p>
        </p:txBody>
      </p:sp>
      <p:grpSp>
        <p:nvGrpSpPr>
          <p:cNvPr id="45" name="Google Shape;45;p5"/>
          <p:cNvGrpSpPr/>
          <p:nvPr/>
        </p:nvGrpSpPr>
        <p:grpSpPr>
          <a:xfrm>
            <a:off x="949900" y="4433254"/>
            <a:ext cx="793100" cy="710317"/>
            <a:chOff x="949900" y="-1"/>
            <a:chExt cx="793100" cy="5143500"/>
          </a:xfrm>
        </p:grpSpPr>
        <p:grpSp>
          <p:nvGrpSpPr>
            <p:cNvPr id="46" name="Google Shape;46;p5"/>
            <p:cNvGrpSpPr/>
            <p:nvPr/>
          </p:nvGrpSpPr>
          <p:grpSpPr>
            <a:xfrm>
              <a:off x="949900" y="-1"/>
              <a:ext cx="672100" cy="5143489"/>
              <a:chOff x="4248788" y="148800"/>
              <a:chExt cx="672100" cy="5150700"/>
            </a:xfrm>
          </p:grpSpPr>
          <p:cxnSp>
            <p:nvCxnSpPr>
              <p:cNvPr id="47" name="Google Shape;47;p5"/>
              <p:cNvCxnSpPr/>
              <p:nvPr/>
            </p:nvCxnSpPr>
            <p:spPr>
              <a:xfrm>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48" name="Google Shape;48;p5"/>
              <p:cNvCxnSpPr/>
              <p:nvPr/>
            </p:nvCxnSpPr>
            <p:spPr>
              <a:xfrm>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49" name="Google Shape;49;p5"/>
              <p:cNvCxnSpPr/>
              <p:nvPr/>
            </p:nvCxnSpPr>
            <p:spPr>
              <a:xfrm>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50" name="Google Shape;50;p5"/>
              <p:cNvCxnSpPr/>
              <p:nvPr/>
            </p:nvCxnSpPr>
            <p:spPr>
              <a:xfrm>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51" name="Google Shape;51;p5"/>
              <p:cNvCxnSpPr/>
              <p:nvPr/>
            </p:nvCxnSpPr>
            <p:spPr>
              <a:xfrm>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52" name="Google Shape;52;p5"/>
              <p:cNvCxnSpPr/>
              <p:nvPr/>
            </p:nvCxnSpPr>
            <p:spPr>
              <a:xfrm>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53" name="Google Shape;53;p5"/>
              <p:cNvCxnSpPr/>
              <p:nvPr/>
            </p:nvCxnSpPr>
            <p:spPr>
              <a:xfrm>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54" name="Google Shape;54;p5"/>
            <p:cNvCxnSpPr/>
            <p:nvPr/>
          </p:nvCxnSpPr>
          <p:spPr>
            <a:xfrm>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o - Duas colunas">
  <p:cSld name="CUSTOM_1">
    <p:spTree>
      <p:nvGrpSpPr>
        <p:cNvPr id="1" name="Shape 55"/>
        <p:cNvGrpSpPr/>
        <p:nvPr/>
      </p:nvGrpSpPr>
      <p:grpSpPr>
        <a:xfrm>
          <a:off x="0" y="0"/>
          <a:ext cx="0" cy="0"/>
          <a:chOff x="0" y="0"/>
          <a:chExt cx="0" cy="0"/>
        </a:xfrm>
      </p:grpSpPr>
      <p:sp>
        <p:nvSpPr>
          <p:cNvPr id="56" name="Google Shape;56;p6"/>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lvl1pPr lvl="0" rtl="0">
              <a:spcBef>
                <a:spcPts val="0"/>
              </a:spcBef>
              <a:spcAft>
                <a:spcPts val="0"/>
              </a:spcAft>
              <a:buClr>
                <a:schemeClr val="dk2"/>
              </a:buClr>
              <a:buSzPts val="2000"/>
              <a:buNone/>
              <a:defRPr>
                <a:solidFill>
                  <a:schemeClr val="dk2"/>
                </a:solidFill>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cxnSp>
        <p:nvCxnSpPr>
          <p:cNvPr id="57" name="Google Shape;57;p6"/>
          <p:cNvCxnSpPr/>
          <p:nvPr/>
        </p:nvCxnSpPr>
        <p:spPr>
          <a:xfrm>
            <a:off x="942600" y="1055725"/>
            <a:ext cx="7291500" cy="0"/>
          </a:xfrm>
          <a:prstGeom prst="straightConnector1">
            <a:avLst/>
          </a:prstGeom>
          <a:noFill/>
          <a:ln w="19050" cap="flat" cmpd="sng">
            <a:solidFill>
              <a:schemeClr val="dk2"/>
            </a:solidFill>
            <a:prstDash val="solid"/>
            <a:round/>
            <a:headEnd type="none" w="med" len="med"/>
            <a:tailEnd type="none" w="med" len="med"/>
          </a:ln>
        </p:spPr>
      </p:cxnSp>
      <p:sp>
        <p:nvSpPr>
          <p:cNvPr id="58" name="Google Shape;58;p6"/>
          <p:cNvSpPr txBox="1">
            <a:spLocks noGrp="1"/>
          </p:cNvSpPr>
          <p:nvPr>
            <p:ph type="body" idx="1"/>
          </p:nvPr>
        </p:nvSpPr>
        <p:spPr>
          <a:xfrm>
            <a:off x="942600" y="1374075"/>
            <a:ext cx="3397200" cy="2776200"/>
          </a:xfrm>
          <a:prstGeom prst="rect">
            <a:avLst/>
          </a:prstGeom>
        </p:spPr>
        <p:txBody>
          <a:bodyPr spcFirstLastPara="1" wrap="square" lIns="91425" tIns="0" rIns="91425" bIns="0" anchor="t" anchorCtr="0">
            <a:normAutofit/>
          </a:bodyPr>
          <a:lstStyle>
            <a:lvl1pPr marL="457200" lvl="0" indent="-298450" rtl="0">
              <a:lnSpc>
                <a:spcPct val="115000"/>
              </a:lnSpc>
              <a:spcBef>
                <a:spcPts val="0"/>
              </a:spcBef>
              <a:spcAft>
                <a:spcPts val="0"/>
              </a:spcAft>
              <a:buSzPts val="1100"/>
              <a:buChar char="●"/>
              <a:defRPr sz="1100"/>
            </a:lvl1pPr>
            <a:lvl2pPr marL="914400" lvl="1" indent="-298450" rtl="0">
              <a:lnSpc>
                <a:spcPct val="115000"/>
              </a:lnSpc>
              <a:spcBef>
                <a:spcPts val="1000"/>
              </a:spcBef>
              <a:spcAft>
                <a:spcPts val="0"/>
              </a:spcAft>
              <a:buSzPts val="1100"/>
              <a:buChar char="○"/>
              <a:defRPr sz="1100"/>
            </a:lvl2pPr>
            <a:lvl3pPr marL="1371600" lvl="2" indent="-298450" rtl="0">
              <a:lnSpc>
                <a:spcPct val="115000"/>
              </a:lnSpc>
              <a:spcBef>
                <a:spcPts val="1000"/>
              </a:spcBef>
              <a:spcAft>
                <a:spcPts val="0"/>
              </a:spcAft>
              <a:buSzPts val="1100"/>
              <a:buChar char="■"/>
              <a:defRPr sz="1100"/>
            </a:lvl3pPr>
            <a:lvl4pPr marL="1828800" lvl="3" indent="-298450" rtl="0">
              <a:lnSpc>
                <a:spcPct val="115000"/>
              </a:lnSpc>
              <a:spcBef>
                <a:spcPts val="1000"/>
              </a:spcBef>
              <a:spcAft>
                <a:spcPts val="0"/>
              </a:spcAft>
              <a:buSzPts val="1100"/>
              <a:buChar char="●"/>
              <a:defRPr sz="1100"/>
            </a:lvl4pPr>
            <a:lvl5pPr marL="2286000" lvl="4" indent="-298450" rtl="0">
              <a:lnSpc>
                <a:spcPct val="115000"/>
              </a:lnSpc>
              <a:spcBef>
                <a:spcPts val="1000"/>
              </a:spcBef>
              <a:spcAft>
                <a:spcPts val="0"/>
              </a:spcAft>
              <a:buSzPts val="1100"/>
              <a:buChar char="○"/>
              <a:defRPr sz="1100"/>
            </a:lvl5pPr>
            <a:lvl6pPr marL="2743200" lvl="5" indent="-298450" rtl="0">
              <a:lnSpc>
                <a:spcPct val="115000"/>
              </a:lnSpc>
              <a:spcBef>
                <a:spcPts val="1000"/>
              </a:spcBef>
              <a:spcAft>
                <a:spcPts val="0"/>
              </a:spcAft>
              <a:buSzPts val="1100"/>
              <a:buChar char="■"/>
              <a:defRPr sz="1100"/>
            </a:lvl6pPr>
            <a:lvl7pPr marL="3200400" lvl="6" indent="-298450" rtl="0">
              <a:lnSpc>
                <a:spcPct val="115000"/>
              </a:lnSpc>
              <a:spcBef>
                <a:spcPts val="1000"/>
              </a:spcBef>
              <a:spcAft>
                <a:spcPts val="0"/>
              </a:spcAft>
              <a:buSzPts val="1100"/>
              <a:buChar char="●"/>
              <a:defRPr sz="1100"/>
            </a:lvl7pPr>
            <a:lvl8pPr marL="3657600" lvl="7" indent="-298450" rtl="0">
              <a:lnSpc>
                <a:spcPct val="115000"/>
              </a:lnSpc>
              <a:spcBef>
                <a:spcPts val="1000"/>
              </a:spcBef>
              <a:spcAft>
                <a:spcPts val="0"/>
              </a:spcAft>
              <a:buSzPts val="1100"/>
              <a:buChar char="○"/>
              <a:defRPr sz="1100"/>
            </a:lvl8pPr>
            <a:lvl9pPr marL="4114800" lvl="8" indent="-298450" rtl="0">
              <a:lnSpc>
                <a:spcPct val="115000"/>
              </a:lnSpc>
              <a:spcBef>
                <a:spcPts val="1000"/>
              </a:spcBef>
              <a:spcAft>
                <a:spcPts val="1000"/>
              </a:spcAft>
              <a:buSzPts val="1100"/>
              <a:buChar char="■"/>
              <a:defRPr sz="1100"/>
            </a:lvl9pPr>
          </a:lstStyle>
          <a:p>
            <a:endParaRPr/>
          </a:p>
        </p:txBody>
      </p:sp>
      <p:sp>
        <p:nvSpPr>
          <p:cNvPr id="59" name="Google Shape;59;p6"/>
          <p:cNvSpPr txBox="1">
            <a:spLocks noGrp="1"/>
          </p:cNvSpPr>
          <p:nvPr>
            <p:ph type="body" idx="2"/>
          </p:nvPr>
        </p:nvSpPr>
        <p:spPr>
          <a:xfrm>
            <a:off x="4858650" y="1374075"/>
            <a:ext cx="3397200" cy="2776200"/>
          </a:xfrm>
          <a:prstGeom prst="rect">
            <a:avLst/>
          </a:prstGeom>
        </p:spPr>
        <p:txBody>
          <a:bodyPr spcFirstLastPara="1" wrap="square" lIns="91425" tIns="0" rIns="91425" bIns="0" anchor="t" anchorCtr="0">
            <a:normAutofit/>
          </a:bodyPr>
          <a:lstStyle>
            <a:lvl1pPr marL="457200" lvl="0" indent="-298450" rtl="0">
              <a:lnSpc>
                <a:spcPct val="115000"/>
              </a:lnSpc>
              <a:spcBef>
                <a:spcPts val="0"/>
              </a:spcBef>
              <a:spcAft>
                <a:spcPts val="0"/>
              </a:spcAft>
              <a:buSzPts val="1100"/>
              <a:buChar char="●"/>
              <a:defRPr sz="1100"/>
            </a:lvl1pPr>
            <a:lvl2pPr marL="914400" lvl="1" indent="-298450" rtl="0">
              <a:lnSpc>
                <a:spcPct val="115000"/>
              </a:lnSpc>
              <a:spcBef>
                <a:spcPts val="1000"/>
              </a:spcBef>
              <a:spcAft>
                <a:spcPts val="0"/>
              </a:spcAft>
              <a:buSzPts val="1100"/>
              <a:buChar char="○"/>
              <a:defRPr sz="1100"/>
            </a:lvl2pPr>
            <a:lvl3pPr marL="1371600" lvl="2" indent="-298450" rtl="0">
              <a:lnSpc>
                <a:spcPct val="115000"/>
              </a:lnSpc>
              <a:spcBef>
                <a:spcPts val="1000"/>
              </a:spcBef>
              <a:spcAft>
                <a:spcPts val="0"/>
              </a:spcAft>
              <a:buSzPts val="1100"/>
              <a:buChar char="■"/>
              <a:defRPr sz="1100"/>
            </a:lvl3pPr>
            <a:lvl4pPr marL="1828800" lvl="3" indent="-298450" rtl="0">
              <a:lnSpc>
                <a:spcPct val="115000"/>
              </a:lnSpc>
              <a:spcBef>
                <a:spcPts val="1000"/>
              </a:spcBef>
              <a:spcAft>
                <a:spcPts val="0"/>
              </a:spcAft>
              <a:buSzPts val="1100"/>
              <a:buChar char="●"/>
              <a:defRPr sz="1100"/>
            </a:lvl4pPr>
            <a:lvl5pPr marL="2286000" lvl="4" indent="-298450" rtl="0">
              <a:lnSpc>
                <a:spcPct val="115000"/>
              </a:lnSpc>
              <a:spcBef>
                <a:spcPts val="1000"/>
              </a:spcBef>
              <a:spcAft>
                <a:spcPts val="0"/>
              </a:spcAft>
              <a:buSzPts val="1100"/>
              <a:buChar char="○"/>
              <a:defRPr sz="1100"/>
            </a:lvl5pPr>
            <a:lvl6pPr marL="2743200" lvl="5" indent="-298450" rtl="0">
              <a:lnSpc>
                <a:spcPct val="115000"/>
              </a:lnSpc>
              <a:spcBef>
                <a:spcPts val="1000"/>
              </a:spcBef>
              <a:spcAft>
                <a:spcPts val="0"/>
              </a:spcAft>
              <a:buSzPts val="1100"/>
              <a:buChar char="■"/>
              <a:defRPr sz="1100"/>
            </a:lvl6pPr>
            <a:lvl7pPr marL="3200400" lvl="6" indent="-298450" rtl="0">
              <a:lnSpc>
                <a:spcPct val="115000"/>
              </a:lnSpc>
              <a:spcBef>
                <a:spcPts val="1000"/>
              </a:spcBef>
              <a:spcAft>
                <a:spcPts val="0"/>
              </a:spcAft>
              <a:buSzPts val="1100"/>
              <a:buChar char="●"/>
              <a:defRPr sz="1100"/>
            </a:lvl7pPr>
            <a:lvl8pPr marL="3657600" lvl="7" indent="-298450" rtl="0">
              <a:lnSpc>
                <a:spcPct val="115000"/>
              </a:lnSpc>
              <a:spcBef>
                <a:spcPts val="1000"/>
              </a:spcBef>
              <a:spcAft>
                <a:spcPts val="0"/>
              </a:spcAft>
              <a:buSzPts val="1100"/>
              <a:buChar char="○"/>
              <a:defRPr sz="1100"/>
            </a:lvl8pPr>
            <a:lvl9pPr marL="4114800" lvl="8" indent="-298450" rtl="0">
              <a:lnSpc>
                <a:spcPct val="115000"/>
              </a:lnSpc>
              <a:spcBef>
                <a:spcPts val="1000"/>
              </a:spcBef>
              <a:spcAft>
                <a:spcPts val="1000"/>
              </a:spcAft>
              <a:buSzPts val="1100"/>
              <a:buChar char="■"/>
              <a:defRPr sz="1100"/>
            </a:lvl9pPr>
          </a:lstStyle>
          <a:p>
            <a:endParaRPr/>
          </a:p>
        </p:txBody>
      </p:sp>
      <p:sp>
        <p:nvSpPr>
          <p:cNvPr id="60" name="Google Shape;60;p6"/>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lvl1pPr lvl="0" algn="ctr" rtl="0">
              <a:buNone/>
              <a:defRPr b="1">
                <a:solidFill>
                  <a:schemeClr val="dk2"/>
                </a:solidFill>
              </a:defRPr>
            </a:lvl1pPr>
            <a:lvl2pPr lvl="1" algn="ctr" rtl="0">
              <a:buNone/>
              <a:defRPr b="1">
                <a:solidFill>
                  <a:schemeClr val="dk2"/>
                </a:solidFill>
              </a:defRPr>
            </a:lvl2pPr>
            <a:lvl3pPr lvl="2" algn="ctr" rtl="0">
              <a:buNone/>
              <a:defRPr b="1">
                <a:solidFill>
                  <a:schemeClr val="dk2"/>
                </a:solidFill>
              </a:defRPr>
            </a:lvl3pPr>
            <a:lvl4pPr lvl="3" algn="ctr" rtl="0">
              <a:buNone/>
              <a:defRPr b="1">
                <a:solidFill>
                  <a:schemeClr val="dk2"/>
                </a:solidFill>
              </a:defRPr>
            </a:lvl4pPr>
            <a:lvl5pPr lvl="4" algn="ctr" rtl="0">
              <a:buNone/>
              <a:defRPr b="1">
                <a:solidFill>
                  <a:schemeClr val="dk2"/>
                </a:solidFill>
              </a:defRPr>
            </a:lvl5pPr>
            <a:lvl6pPr lvl="5" algn="ctr" rtl="0">
              <a:buNone/>
              <a:defRPr b="1">
                <a:solidFill>
                  <a:schemeClr val="dk2"/>
                </a:solidFill>
              </a:defRPr>
            </a:lvl6pPr>
            <a:lvl7pPr lvl="6" algn="ctr" rtl="0">
              <a:buNone/>
              <a:defRPr b="1">
                <a:solidFill>
                  <a:schemeClr val="dk2"/>
                </a:solidFill>
              </a:defRPr>
            </a:lvl7pPr>
            <a:lvl8pPr lvl="7" algn="ctr" rtl="0">
              <a:buNone/>
              <a:defRPr b="1">
                <a:solidFill>
                  <a:schemeClr val="dk2"/>
                </a:solidFill>
              </a:defRPr>
            </a:lvl8pPr>
            <a:lvl9pPr lvl="8" algn="ctr" rtl="0">
              <a:buNone/>
              <a:defRPr b="1">
                <a:solidFill>
                  <a:schemeClr val="dk2"/>
                </a:solidFill>
              </a:defRPr>
            </a:lvl9pPr>
          </a:lstStyle>
          <a:p>
            <a:pPr marL="0" lvl="0" indent="0" algn="ctr" rtl="0">
              <a:spcBef>
                <a:spcPts val="0"/>
              </a:spcBef>
              <a:spcAft>
                <a:spcPts val="0"/>
              </a:spcAft>
              <a:buNone/>
            </a:pPr>
            <a:fld id="{00000000-1234-1234-1234-123412341234}" type="slidenum">
              <a:rPr lang="en"/>
              <a:t>‹nº›</a:t>
            </a:fld>
            <a:endParaRPr>
              <a:solidFill>
                <a:schemeClr val="accent1"/>
              </a:solidFill>
            </a:endParaRPr>
          </a:p>
        </p:txBody>
      </p:sp>
      <p:grpSp>
        <p:nvGrpSpPr>
          <p:cNvPr id="61" name="Google Shape;61;p6"/>
          <p:cNvGrpSpPr/>
          <p:nvPr/>
        </p:nvGrpSpPr>
        <p:grpSpPr>
          <a:xfrm>
            <a:off x="949900" y="4433254"/>
            <a:ext cx="793100" cy="710317"/>
            <a:chOff x="949900" y="-1"/>
            <a:chExt cx="793100" cy="5143500"/>
          </a:xfrm>
        </p:grpSpPr>
        <p:grpSp>
          <p:nvGrpSpPr>
            <p:cNvPr id="62" name="Google Shape;62;p6"/>
            <p:cNvGrpSpPr/>
            <p:nvPr/>
          </p:nvGrpSpPr>
          <p:grpSpPr>
            <a:xfrm>
              <a:off x="949900" y="-1"/>
              <a:ext cx="672100" cy="5143489"/>
              <a:chOff x="4248788" y="148800"/>
              <a:chExt cx="672100" cy="5150700"/>
            </a:xfrm>
          </p:grpSpPr>
          <p:cxnSp>
            <p:nvCxnSpPr>
              <p:cNvPr id="63" name="Google Shape;63;p6"/>
              <p:cNvCxnSpPr/>
              <p:nvPr/>
            </p:nvCxnSpPr>
            <p:spPr>
              <a:xfrm>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64" name="Google Shape;64;p6"/>
              <p:cNvCxnSpPr/>
              <p:nvPr/>
            </p:nvCxnSpPr>
            <p:spPr>
              <a:xfrm>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65" name="Google Shape;65;p6"/>
              <p:cNvCxnSpPr/>
              <p:nvPr/>
            </p:nvCxnSpPr>
            <p:spPr>
              <a:xfrm>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66" name="Google Shape;66;p6"/>
              <p:cNvCxnSpPr/>
              <p:nvPr/>
            </p:nvCxnSpPr>
            <p:spPr>
              <a:xfrm>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67" name="Google Shape;67;p6"/>
              <p:cNvCxnSpPr/>
              <p:nvPr/>
            </p:nvCxnSpPr>
            <p:spPr>
              <a:xfrm>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68" name="Google Shape;68;p6"/>
              <p:cNvCxnSpPr/>
              <p:nvPr/>
            </p:nvCxnSpPr>
            <p:spPr>
              <a:xfrm>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69" name="Google Shape;69;p6"/>
              <p:cNvCxnSpPr/>
              <p:nvPr/>
            </p:nvCxnSpPr>
            <p:spPr>
              <a:xfrm>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70" name="Google Shape;70;p6"/>
            <p:cNvCxnSpPr/>
            <p:nvPr/>
          </p:nvCxnSpPr>
          <p:spPr>
            <a:xfrm>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o e imagem">
  <p:cSld name="CUSTOM_1_1">
    <p:spTree>
      <p:nvGrpSpPr>
        <p:cNvPr id="1" name="Shape 71"/>
        <p:cNvGrpSpPr/>
        <p:nvPr/>
      </p:nvGrpSpPr>
      <p:grpSpPr>
        <a:xfrm>
          <a:off x="0" y="0"/>
          <a:ext cx="0" cy="0"/>
          <a:chOff x="0" y="0"/>
          <a:chExt cx="0" cy="0"/>
        </a:xfrm>
      </p:grpSpPr>
      <p:sp>
        <p:nvSpPr>
          <p:cNvPr id="72" name="Google Shape;72;p7"/>
          <p:cNvSpPr>
            <a:spLocks noGrp="1"/>
          </p:cNvSpPr>
          <p:nvPr>
            <p:ph type="pic" idx="2"/>
          </p:nvPr>
        </p:nvSpPr>
        <p:spPr>
          <a:xfrm>
            <a:off x="4573725" y="525"/>
            <a:ext cx="4570200" cy="5143500"/>
          </a:xfrm>
          <a:prstGeom prst="rect">
            <a:avLst/>
          </a:prstGeom>
          <a:noFill/>
          <a:ln>
            <a:noFill/>
          </a:ln>
        </p:spPr>
      </p:sp>
      <p:sp>
        <p:nvSpPr>
          <p:cNvPr id="73" name="Google Shape;73;p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lvl1pPr lvl="0" rtl="0">
              <a:spcBef>
                <a:spcPts val="0"/>
              </a:spcBef>
              <a:spcAft>
                <a:spcPts val="0"/>
              </a:spcAft>
              <a:buClr>
                <a:schemeClr val="dk2"/>
              </a:buClr>
              <a:buSzPts val="2000"/>
              <a:buNone/>
              <a:defRPr>
                <a:solidFill>
                  <a:schemeClr val="dk2"/>
                </a:solidFill>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cxnSp>
        <p:nvCxnSpPr>
          <p:cNvPr id="74" name="Google Shape;74;p7"/>
          <p:cNvCxnSpPr/>
          <p:nvPr/>
        </p:nvCxnSpPr>
        <p:spPr>
          <a:xfrm>
            <a:off x="942600" y="1055725"/>
            <a:ext cx="3237300" cy="0"/>
          </a:xfrm>
          <a:prstGeom prst="straightConnector1">
            <a:avLst/>
          </a:prstGeom>
          <a:noFill/>
          <a:ln w="19050" cap="flat" cmpd="sng">
            <a:solidFill>
              <a:schemeClr val="dk2"/>
            </a:solidFill>
            <a:prstDash val="solid"/>
            <a:round/>
            <a:headEnd type="none" w="med" len="med"/>
            <a:tailEnd type="none" w="med" len="med"/>
          </a:ln>
        </p:spPr>
      </p:cxnSp>
      <p:sp>
        <p:nvSpPr>
          <p:cNvPr id="75" name="Google Shape;75;p7"/>
          <p:cNvSpPr txBox="1">
            <a:spLocks noGrp="1"/>
          </p:cNvSpPr>
          <p:nvPr>
            <p:ph type="body" idx="1"/>
          </p:nvPr>
        </p:nvSpPr>
        <p:spPr>
          <a:xfrm>
            <a:off x="942600" y="1237675"/>
            <a:ext cx="3231600" cy="2916900"/>
          </a:xfrm>
          <a:prstGeom prst="rect">
            <a:avLst/>
          </a:prstGeom>
        </p:spPr>
        <p:txBody>
          <a:bodyPr spcFirstLastPara="1" wrap="square" lIns="91425" tIns="0" rIns="91425" bIns="0" anchor="t" anchorCtr="0">
            <a:normAutofit/>
          </a:bodyPr>
          <a:lstStyle>
            <a:lvl1pPr marL="457200" lvl="0" indent="-298450" rtl="0">
              <a:lnSpc>
                <a:spcPct val="115000"/>
              </a:lnSpc>
              <a:spcBef>
                <a:spcPts val="0"/>
              </a:spcBef>
              <a:spcAft>
                <a:spcPts val="0"/>
              </a:spcAft>
              <a:buSzPts val="1100"/>
              <a:buChar char="●"/>
              <a:defRPr sz="1100"/>
            </a:lvl1pPr>
            <a:lvl2pPr marL="914400" lvl="1" indent="-298450" rtl="0">
              <a:lnSpc>
                <a:spcPct val="115000"/>
              </a:lnSpc>
              <a:spcBef>
                <a:spcPts val="1000"/>
              </a:spcBef>
              <a:spcAft>
                <a:spcPts val="0"/>
              </a:spcAft>
              <a:buSzPts val="1100"/>
              <a:buChar char="○"/>
              <a:defRPr sz="1100"/>
            </a:lvl2pPr>
            <a:lvl3pPr marL="1371600" lvl="2" indent="-298450" rtl="0">
              <a:lnSpc>
                <a:spcPct val="115000"/>
              </a:lnSpc>
              <a:spcBef>
                <a:spcPts val="1000"/>
              </a:spcBef>
              <a:spcAft>
                <a:spcPts val="0"/>
              </a:spcAft>
              <a:buSzPts val="1100"/>
              <a:buChar char="■"/>
              <a:defRPr sz="1100"/>
            </a:lvl3pPr>
            <a:lvl4pPr marL="1828800" lvl="3" indent="-298450" rtl="0">
              <a:lnSpc>
                <a:spcPct val="115000"/>
              </a:lnSpc>
              <a:spcBef>
                <a:spcPts val="1000"/>
              </a:spcBef>
              <a:spcAft>
                <a:spcPts val="0"/>
              </a:spcAft>
              <a:buSzPts val="1100"/>
              <a:buChar char="●"/>
              <a:defRPr sz="1100"/>
            </a:lvl4pPr>
            <a:lvl5pPr marL="2286000" lvl="4" indent="-298450" rtl="0">
              <a:lnSpc>
                <a:spcPct val="115000"/>
              </a:lnSpc>
              <a:spcBef>
                <a:spcPts val="1000"/>
              </a:spcBef>
              <a:spcAft>
                <a:spcPts val="0"/>
              </a:spcAft>
              <a:buSzPts val="1100"/>
              <a:buChar char="○"/>
              <a:defRPr sz="1100"/>
            </a:lvl5pPr>
            <a:lvl6pPr marL="2743200" lvl="5" indent="-298450" rtl="0">
              <a:lnSpc>
                <a:spcPct val="115000"/>
              </a:lnSpc>
              <a:spcBef>
                <a:spcPts val="1000"/>
              </a:spcBef>
              <a:spcAft>
                <a:spcPts val="0"/>
              </a:spcAft>
              <a:buSzPts val="1100"/>
              <a:buChar char="■"/>
              <a:defRPr sz="1100"/>
            </a:lvl6pPr>
            <a:lvl7pPr marL="3200400" lvl="6" indent="-298450" rtl="0">
              <a:lnSpc>
                <a:spcPct val="115000"/>
              </a:lnSpc>
              <a:spcBef>
                <a:spcPts val="1000"/>
              </a:spcBef>
              <a:spcAft>
                <a:spcPts val="0"/>
              </a:spcAft>
              <a:buSzPts val="1100"/>
              <a:buChar char="●"/>
              <a:defRPr sz="1100"/>
            </a:lvl7pPr>
            <a:lvl8pPr marL="3657600" lvl="7" indent="-298450" rtl="0">
              <a:lnSpc>
                <a:spcPct val="115000"/>
              </a:lnSpc>
              <a:spcBef>
                <a:spcPts val="1000"/>
              </a:spcBef>
              <a:spcAft>
                <a:spcPts val="0"/>
              </a:spcAft>
              <a:buSzPts val="1100"/>
              <a:buChar char="○"/>
              <a:defRPr sz="1100"/>
            </a:lvl8pPr>
            <a:lvl9pPr marL="4114800" lvl="8" indent="-298450" rtl="0">
              <a:lnSpc>
                <a:spcPct val="115000"/>
              </a:lnSpc>
              <a:spcBef>
                <a:spcPts val="1000"/>
              </a:spcBef>
              <a:spcAft>
                <a:spcPts val="1000"/>
              </a:spcAft>
              <a:buSzPts val="1100"/>
              <a:buChar char="■"/>
              <a:defRPr sz="1100"/>
            </a:lvl9pPr>
          </a:lstStyle>
          <a:p>
            <a:endParaRPr/>
          </a:p>
        </p:txBody>
      </p:sp>
      <p:sp>
        <p:nvSpPr>
          <p:cNvPr id="76" name="Google Shape;76;p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lvl1pPr lvl="0" algn="ctr" rtl="0">
              <a:buNone/>
              <a:defRPr b="1">
                <a:solidFill>
                  <a:schemeClr val="dk2"/>
                </a:solidFill>
              </a:defRPr>
            </a:lvl1pPr>
            <a:lvl2pPr lvl="1" algn="ctr" rtl="0">
              <a:buNone/>
              <a:defRPr b="1">
                <a:solidFill>
                  <a:schemeClr val="dk2"/>
                </a:solidFill>
              </a:defRPr>
            </a:lvl2pPr>
            <a:lvl3pPr lvl="2" algn="ctr" rtl="0">
              <a:buNone/>
              <a:defRPr b="1">
                <a:solidFill>
                  <a:schemeClr val="dk2"/>
                </a:solidFill>
              </a:defRPr>
            </a:lvl3pPr>
            <a:lvl4pPr lvl="3" algn="ctr" rtl="0">
              <a:buNone/>
              <a:defRPr b="1">
                <a:solidFill>
                  <a:schemeClr val="dk2"/>
                </a:solidFill>
              </a:defRPr>
            </a:lvl4pPr>
            <a:lvl5pPr lvl="4" algn="ctr" rtl="0">
              <a:buNone/>
              <a:defRPr b="1">
                <a:solidFill>
                  <a:schemeClr val="dk2"/>
                </a:solidFill>
              </a:defRPr>
            </a:lvl5pPr>
            <a:lvl6pPr lvl="5" algn="ctr" rtl="0">
              <a:buNone/>
              <a:defRPr b="1">
                <a:solidFill>
                  <a:schemeClr val="dk2"/>
                </a:solidFill>
              </a:defRPr>
            </a:lvl6pPr>
            <a:lvl7pPr lvl="6" algn="ctr" rtl="0">
              <a:buNone/>
              <a:defRPr b="1">
                <a:solidFill>
                  <a:schemeClr val="dk2"/>
                </a:solidFill>
              </a:defRPr>
            </a:lvl7pPr>
            <a:lvl8pPr lvl="7" algn="ctr" rtl="0">
              <a:buNone/>
              <a:defRPr b="1">
                <a:solidFill>
                  <a:schemeClr val="dk2"/>
                </a:solidFill>
              </a:defRPr>
            </a:lvl8pPr>
            <a:lvl9pPr lvl="8" algn="ctr" rtl="0">
              <a:buNone/>
              <a:defRPr b="1">
                <a:solidFill>
                  <a:schemeClr val="dk2"/>
                </a:solidFill>
              </a:defRPr>
            </a:lvl9pPr>
          </a:lstStyle>
          <a:p>
            <a:pPr marL="0" lvl="0" indent="0" algn="ctr" rtl="0">
              <a:spcBef>
                <a:spcPts val="0"/>
              </a:spcBef>
              <a:spcAft>
                <a:spcPts val="0"/>
              </a:spcAft>
              <a:buNone/>
            </a:pPr>
            <a:fld id="{00000000-1234-1234-1234-123412341234}" type="slidenum">
              <a:rPr lang="en"/>
              <a:t>‹nº›</a:t>
            </a:fld>
            <a:endParaRPr>
              <a:solidFill>
                <a:schemeClr val="accent1"/>
              </a:solidFill>
            </a:endParaRPr>
          </a:p>
        </p:txBody>
      </p:sp>
      <p:sp>
        <p:nvSpPr>
          <p:cNvPr id="77" name="Google Shape;77;p7"/>
          <p:cNvSpPr txBox="1">
            <a:spLocks noGrp="1"/>
          </p:cNvSpPr>
          <p:nvPr>
            <p:ph type="subTitle" idx="3"/>
          </p:nvPr>
        </p:nvSpPr>
        <p:spPr>
          <a:xfrm>
            <a:off x="1881200" y="4433100"/>
            <a:ext cx="1612500" cy="602400"/>
          </a:xfrm>
          <a:prstGeom prst="rect">
            <a:avLst/>
          </a:prstGeom>
        </p:spPr>
        <p:txBody>
          <a:bodyPr spcFirstLastPara="1" wrap="square" lIns="0" tIns="0" rIns="0" bIns="91425" anchor="t" anchorCtr="0">
            <a:normAutofit/>
          </a:bodyPr>
          <a:lstStyle>
            <a:lvl1pPr lvl="0" rtl="0">
              <a:lnSpc>
                <a:spcPct val="100000"/>
              </a:lnSpc>
              <a:spcBef>
                <a:spcPts val="0"/>
              </a:spcBef>
              <a:spcAft>
                <a:spcPts val="0"/>
              </a:spcAft>
              <a:buSzPts val="1000"/>
              <a:buFont typeface="Montserrat Medium"/>
              <a:buNone/>
              <a:defRPr sz="1000">
                <a:solidFill>
                  <a:schemeClr val="dk2"/>
                </a:solidFill>
                <a:latin typeface="Montserrat Medium"/>
                <a:ea typeface="Montserrat Medium"/>
                <a:cs typeface="Montserrat Medium"/>
                <a:sym typeface="Montserrat Medium"/>
              </a:defRPr>
            </a:lvl1pPr>
            <a:lvl2pPr lvl="1" rtl="0">
              <a:spcBef>
                <a:spcPts val="1000"/>
              </a:spcBef>
              <a:spcAft>
                <a:spcPts val="0"/>
              </a:spcAft>
              <a:buSzPts val="1200"/>
              <a:buNone/>
              <a:defRPr/>
            </a:lvl2pPr>
            <a:lvl3pPr lvl="2" rtl="0">
              <a:spcBef>
                <a:spcPts val="1000"/>
              </a:spcBef>
              <a:spcAft>
                <a:spcPts val="0"/>
              </a:spcAft>
              <a:buSzPts val="1200"/>
              <a:buNone/>
              <a:defRPr/>
            </a:lvl3pPr>
            <a:lvl4pPr lvl="3" rtl="0">
              <a:spcBef>
                <a:spcPts val="1000"/>
              </a:spcBef>
              <a:spcAft>
                <a:spcPts val="0"/>
              </a:spcAft>
              <a:buSzPts val="1200"/>
              <a:buNone/>
              <a:defRPr/>
            </a:lvl4pPr>
            <a:lvl5pPr lvl="4" rtl="0">
              <a:spcBef>
                <a:spcPts val="1000"/>
              </a:spcBef>
              <a:spcAft>
                <a:spcPts val="0"/>
              </a:spcAft>
              <a:buSzPts val="1200"/>
              <a:buNone/>
              <a:defRPr/>
            </a:lvl5pPr>
            <a:lvl6pPr lvl="5" rtl="0">
              <a:spcBef>
                <a:spcPts val="1000"/>
              </a:spcBef>
              <a:spcAft>
                <a:spcPts val="0"/>
              </a:spcAft>
              <a:buSzPts val="1200"/>
              <a:buNone/>
              <a:defRPr/>
            </a:lvl6pPr>
            <a:lvl7pPr lvl="6" rtl="0">
              <a:spcBef>
                <a:spcPts val="1000"/>
              </a:spcBef>
              <a:spcAft>
                <a:spcPts val="0"/>
              </a:spcAft>
              <a:buSzPts val="1200"/>
              <a:buNone/>
              <a:defRPr/>
            </a:lvl7pPr>
            <a:lvl8pPr lvl="7" rtl="0">
              <a:spcBef>
                <a:spcPts val="1000"/>
              </a:spcBef>
              <a:spcAft>
                <a:spcPts val="0"/>
              </a:spcAft>
              <a:buSzPts val="1200"/>
              <a:buNone/>
              <a:defRPr/>
            </a:lvl8pPr>
            <a:lvl9pPr lvl="8" rtl="0">
              <a:spcBef>
                <a:spcPts val="1000"/>
              </a:spcBef>
              <a:spcAft>
                <a:spcPts val="1000"/>
              </a:spcAft>
              <a:buSzPts val="1200"/>
              <a:buNone/>
              <a:defRPr/>
            </a:lvl9pPr>
          </a:lstStyle>
          <a:p>
            <a:endParaRPr/>
          </a:p>
        </p:txBody>
      </p:sp>
      <p:grpSp>
        <p:nvGrpSpPr>
          <p:cNvPr id="78" name="Google Shape;78;p7"/>
          <p:cNvGrpSpPr/>
          <p:nvPr/>
        </p:nvGrpSpPr>
        <p:grpSpPr>
          <a:xfrm>
            <a:off x="949900" y="4433254"/>
            <a:ext cx="793100" cy="710317"/>
            <a:chOff x="949900" y="-1"/>
            <a:chExt cx="793100" cy="5143500"/>
          </a:xfrm>
        </p:grpSpPr>
        <p:grpSp>
          <p:nvGrpSpPr>
            <p:cNvPr id="79" name="Google Shape;79;p7"/>
            <p:cNvGrpSpPr/>
            <p:nvPr/>
          </p:nvGrpSpPr>
          <p:grpSpPr>
            <a:xfrm>
              <a:off x="949900" y="-1"/>
              <a:ext cx="672100" cy="5143489"/>
              <a:chOff x="4248788" y="148800"/>
              <a:chExt cx="672100" cy="5150700"/>
            </a:xfrm>
          </p:grpSpPr>
          <p:cxnSp>
            <p:nvCxnSpPr>
              <p:cNvPr id="80" name="Google Shape;80;p7"/>
              <p:cNvCxnSpPr/>
              <p:nvPr/>
            </p:nvCxnSpPr>
            <p:spPr>
              <a:xfrm>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81" name="Google Shape;81;p7"/>
              <p:cNvCxnSpPr/>
              <p:nvPr/>
            </p:nvCxnSpPr>
            <p:spPr>
              <a:xfrm>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82" name="Google Shape;82;p7"/>
              <p:cNvCxnSpPr/>
              <p:nvPr/>
            </p:nvCxnSpPr>
            <p:spPr>
              <a:xfrm>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83" name="Google Shape;83;p7"/>
              <p:cNvCxnSpPr/>
              <p:nvPr/>
            </p:nvCxnSpPr>
            <p:spPr>
              <a:xfrm>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84" name="Google Shape;84;p7"/>
              <p:cNvCxnSpPr/>
              <p:nvPr/>
            </p:nvCxnSpPr>
            <p:spPr>
              <a:xfrm>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85" name="Google Shape;85;p7"/>
              <p:cNvCxnSpPr/>
              <p:nvPr/>
            </p:nvCxnSpPr>
            <p:spPr>
              <a:xfrm>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86" name="Google Shape;86;p7"/>
              <p:cNvCxnSpPr/>
              <p:nvPr/>
            </p:nvCxnSpPr>
            <p:spPr>
              <a:xfrm>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87" name="Google Shape;87;p7"/>
            <p:cNvCxnSpPr/>
            <p:nvPr/>
          </p:nvCxnSpPr>
          <p:spPr>
            <a:xfrm>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m grande">
  <p:cSld name="CUSTOM_1_1_1">
    <p:spTree>
      <p:nvGrpSpPr>
        <p:cNvPr id="1" name="Shape 88"/>
        <p:cNvGrpSpPr/>
        <p:nvPr/>
      </p:nvGrpSpPr>
      <p:grpSpPr>
        <a:xfrm>
          <a:off x="0" y="0"/>
          <a:ext cx="0" cy="0"/>
          <a:chOff x="0" y="0"/>
          <a:chExt cx="0" cy="0"/>
        </a:xfrm>
      </p:grpSpPr>
      <p:sp>
        <p:nvSpPr>
          <p:cNvPr id="89" name="Google Shape;89;p8"/>
          <p:cNvSpPr>
            <a:spLocks noGrp="1"/>
          </p:cNvSpPr>
          <p:nvPr>
            <p:ph type="pic" idx="2"/>
          </p:nvPr>
        </p:nvSpPr>
        <p:spPr>
          <a:xfrm>
            <a:off x="-100" y="525"/>
            <a:ext cx="9144000" cy="4200900"/>
          </a:xfrm>
          <a:prstGeom prst="rect">
            <a:avLst/>
          </a:prstGeom>
          <a:noFill/>
          <a:ln>
            <a:noFill/>
          </a:ln>
        </p:spPr>
      </p:sp>
      <p:sp>
        <p:nvSpPr>
          <p:cNvPr id="90" name="Google Shape;90;p8"/>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solidFill>
                <a:schemeClr val="accent1"/>
              </a:solidFill>
            </a:endParaRPr>
          </a:p>
        </p:txBody>
      </p:sp>
      <p:sp>
        <p:nvSpPr>
          <p:cNvPr id="91" name="Google Shape;91;p8"/>
          <p:cNvSpPr txBox="1">
            <a:spLocks noGrp="1"/>
          </p:cNvSpPr>
          <p:nvPr>
            <p:ph type="subTitle" idx="1"/>
          </p:nvPr>
        </p:nvSpPr>
        <p:spPr>
          <a:xfrm>
            <a:off x="1881200" y="4433100"/>
            <a:ext cx="1612500" cy="602400"/>
          </a:xfrm>
          <a:prstGeom prst="rect">
            <a:avLst/>
          </a:prstGeom>
        </p:spPr>
        <p:txBody>
          <a:bodyPr spcFirstLastPara="1" wrap="square" lIns="0" tIns="0" rIns="0" bIns="91425" anchor="t" anchorCtr="0">
            <a:normAutofit/>
          </a:bodyPr>
          <a:lstStyle>
            <a:lvl1pPr lvl="0" rtl="0">
              <a:lnSpc>
                <a:spcPct val="100000"/>
              </a:lnSpc>
              <a:spcBef>
                <a:spcPts val="0"/>
              </a:spcBef>
              <a:spcAft>
                <a:spcPts val="0"/>
              </a:spcAft>
              <a:buSzPts val="1000"/>
              <a:buFont typeface="Montserrat Medium"/>
              <a:buNone/>
              <a:defRPr sz="1000">
                <a:solidFill>
                  <a:schemeClr val="dk2"/>
                </a:solidFill>
                <a:latin typeface="Montserrat Medium"/>
                <a:ea typeface="Montserrat Medium"/>
                <a:cs typeface="Montserrat Medium"/>
                <a:sym typeface="Montserrat Medium"/>
              </a:defRPr>
            </a:lvl1pPr>
            <a:lvl2pPr lvl="1" rtl="0">
              <a:spcBef>
                <a:spcPts val="1000"/>
              </a:spcBef>
              <a:spcAft>
                <a:spcPts val="0"/>
              </a:spcAft>
              <a:buSzPts val="1200"/>
              <a:buNone/>
              <a:defRPr/>
            </a:lvl2pPr>
            <a:lvl3pPr lvl="2" rtl="0">
              <a:spcBef>
                <a:spcPts val="1000"/>
              </a:spcBef>
              <a:spcAft>
                <a:spcPts val="0"/>
              </a:spcAft>
              <a:buSzPts val="1200"/>
              <a:buNone/>
              <a:defRPr/>
            </a:lvl3pPr>
            <a:lvl4pPr lvl="3" rtl="0">
              <a:spcBef>
                <a:spcPts val="1000"/>
              </a:spcBef>
              <a:spcAft>
                <a:spcPts val="0"/>
              </a:spcAft>
              <a:buSzPts val="1200"/>
              <a:buNone/>
              <a:defRPr/>
            </a:lvl4pPr>
            <a:lvl5pPr lvl="4" rtl="0">
              <a:spcBef>
                <a:spcPts val="1000"/>
              </a:spcBef>
              <a:spcAft>
                <a:spcPts val="0"/>
              </a:spcAft>
              <a:buSzPts val="1200"/>
              <a:buNone/>
              <a:defRPr/>
            </a:lvl5pPr>
            <a:lvl6pPr lvl="5" rtl="0">
              <a:spcBef>
                <a:spcPts val="1000"/>
              </a:spcBef>
              <a:spcAft>
                <a:spcPts val="0"/>
              </a:spcAft>
              <a:buSzPts val="1200"/>
              <a:buNone/>
              <a:defRPr/>
            </a:lvl6pPr>
            <a:lvl7pPr lvl="6" rtl="0">
              <a:spcBef>
                <a:spcPts val="1000"/>
              </a:spcBef>
              <a:spcAft>
                <a:spcPts val="0"/>
              </a:spcAft>
              <a:buSzPts val="1200"/>
              <a:buNone/>
              <a:defRPr/>
            </a:lvl7pPr>
            <a:lvl8pPr lvl="7" rtl="0">
              <a:spcBef>
                <a:spcPts val="1000"/>
              </a:spcBef>
              <a:spcAft>
                <a:spcPts val="0"/>
              </a:spcAft>
              <a:buSzPts val="1200"/>
              <a:buNone/>
              <a:defRPr/>
            </a:lvl8pPr>
            <a:lvl9pPr lvl="8" rtl="0">
              <a:spcBef>
                <a:spcPts val="1000"/>
              </a:spcBef>
              <a:spcAft>
                <a:spcPts val="1000"/>
              </a:spcAft>
              <a:buSzPts val="1200"/>
              <a:buNone/>
              <a:defRPr/>
            </a:lvl9pPr>
          </a:lstStyle>
          <a:p>
            <a:endParaRPr/>
          </a:p>
        </p:txBody>
      </p:sp>
      <p:grpSp>
        <p:nvGrpSpPr>
          <p:cNvPr id="92" name="Google Shape;92;p8"/>
          <p:cNvGrpSpPr/>
          <p:nvPr/>
        </p:nvGrpSpPr>
        <p:grpSpPr>
          <a:xfrm>
            <a:off x="949900" y="4433254"/>
            <a:ext cx="793100" cy="710317"/>
            <a:chOff x="949900" y="-1"/>
            <a:chExt cx="793100" cy="5143500"/>
          </a:xfrm>
        </p:grpSpPr>
        <p:grpSp>
          <p:nvGrpSpPr>
            <p:cNvPr id="93" name="Google Shape;93;p8"/>
            <p:cNvGrpSpPr/>
            <p:nvPr/>
          </p:nvGrpSpPr>
          <p:grpSpPr>
            <a:xfrm>
              <a:off x="949900" y="-1"/>
              <a:ext cx="672100" cy="5143489"/>
              <a:chOff x="4248788" y="148800"/>
              <a:chExt cx="672100" cy="5150700"/>
            </a:xfrm>
          </p:grpSpPr>
          <p:cxnSp>
            <p:nvCxnSpPr>
              <p:cNvPr id="94" name="Google Shape;94;p8"/>
              <p:cNvCxnSpPr/>
              <p:nvPr/>
            </p:nvCxnSpPr>
            <p:spPr>
              <a:xfrm>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95" name="Google Shape;95;p8"/>
              <p:cNvCxnSpPr/>
              <p:nvPr/>
            </p:nvCxnSpPr>
            <p:spPr>
              <a:xfrm>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96" name="Google Shape;96;p8"/>
              <p:cNvCxnSpPr/>
              <p:nvPr/>
            </p:nvCxnSpPr>
            <p:spPr>
              <a:xfrm>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97" name="Google Shape;97;p8"/>
              <p:cNvCxnSpPr/>
              <p:nvPr/>
            </p:nvCxnSpPr>
            <p:spPr>
              <a:xfrm>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98" name="Google Shape;98;p8"/>
              <p:cNvCxnSpPr/>
              <p:nvPr/>
            </p:nvCxnSpPr>
            <p:spPr>
              <a:xfrm>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99" name="Google Shape;99;p8"/>
              <p:cNvCxnSpPr/>
              <p:nvPr/>
            </p:nvCxnSpPr>
            <p:spPr>
              <a:xfrm>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100" name="Google Shape;100;p8"/>
              <p:cNvCxnSpPr/>
              <p:nvPr/>
            </p:nvCxnSpPr>
            <p:spPr>
              <a:xfrm>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101" name="Google Shape;101;p8"/>
            <p:cNvCxnSpPr/>
            <p:nvPr/>
          </p:nvCxnSpPr>
          <p:spPr>
            <a:xfrm>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Galeria - Duas imagens">
  <p:cSld name="CUSTOM_1_1_1_1">
    <p:spTree>
      <p:nvGrpSpPr>
        <p:cNvPr id="1" name="Shape 102"/>
        <p:cNvGrpSpPr/>
        <p:nvPr/>
      </p:nvGrpSpPr>
      <p:grpSpPr>
        <a:xfrm>
          <a:off x="0" y="0"/>
          <a:ext cx="0" cy="0"/>
          <a:chOff x="0" y="0"/>
          <a:chExt cx="0" cy="0"/>
        </a:xfrm>
      </p:grpSpPr>
      <p:sp>
        <p:nvSpPr>
          <p:cNvPr id="103" name="Google Shape;103;p9"/>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solidFill>
                <a:schemeClr val="accent1"/>
              </a:solidFill>
            </a:endParaRPr>
          </a:p>
        </p:txBody>
      </p:sp>
      <p:sp>
        <p:nvSpPr>
          <p:cNvPr id="104" name="Google Shape;104;p9"/>
          <p:cNvSpPr>
            <a:spLocks noGrp="1"/>
          </p:cNvSpPr>
          <p:nvPr>
            <p:ph type="pic" idx="2"/>
          </p:nvPr>
        </p:nvSpPr>
        <p:spPr>
          <a:xfrm>
            <a:off x="-15200" y="525"/>
            <a:ext cx="4550400" cy="4200900"/>
          </a:xfrm>
          <a:prstGeom prst="rect">
            <a:avLst/>
          </a:prstGeom>
          <a:noFill/>
          <a:ln>
            <a:noFill/>
          </a:ln>
        </p:spPr>
      </p:sp>
      <p:sp>
        <p:nvSpPr>
          <p:cNvPr id="105" name="Google Shape;105;p9"/>
          <p:cNvSpPr>
            <a:spLocks noGrp="1"/>
          </p:cNvSpPr>
          <p:nvPr>
            <p:ph type="pic" idx="3"/>
          </p:nvPr>
        </p:nvSpPr>
        <p:spPr>
          <a:xfrm>
            <a:off x="4593600" y="525"/>
            <a:ext cx="4550400" cy="4200900"/>
          </a:xfrm>
          <a:prstGeom prst="rect">
            <a:avLst/>
          </a:prstGeom>
          <a:noFill/>
          <a:ln>
            <a:noFill/>
          </a:ln>
        </p:spPr>
      </p:sp>
      <p:sp>
        <p:nvSpPr>
          <p:cNvPr id="106" name="Google Shape;106;p9"/>
          <p:cNvSpPr txBox="1">
            <a:spLocks noGrp="1"/>
          </p:cNvSpPr>
          <p:nvPr>
            <p:ph type="subTitle" idx="1"/>
          </p:nvPr>
        </p:nvSpPr>
        <p:spPr>
          <a:xfrm>
            <a:off x="1881200" y="4433100"/>
            <a:ext cx="1612500" cy="480300"/>
          </a:xfrm>
          <a:prstGeom prst="rect">
            <a:avLst/>
          </a:prstGeom>
        </p:spPr>
        <p:txBody>
          <a:bodyPr spcFirstLastPara="1" wrap="square" lIns="0" tIns="0" rIns="0" bIns="91425" anchor="t" anchorCtr="0">
            <a:normAutofit/>
          </a:bodyPr>
          <a:lstStyle>
            <a:lvl1pPr lvl="0" rtl="0">
              <a:lnSpc>
                <a:spcPct val="100000"/>
              </a:lnSpc>
              <a:spcBef>
                <a:spcPts val="0"/>
              </a:spcBef>
              <a:spcAft>
                <a:spcPts val="0"/>
              </a:spcAft>
              <a:buSzPts val="1000"/>
              <a:buFont typeface="Montserrat Medium"/>
              <a:buNone/>
              <a:defRPr sz="1000">
                <a:solidFill>
                  <a:schemeClr val="dk2"/>
                </a:solidFill>
                <a:latin typeface="Montserrat Medium"/>
                <a:ea typeface="Montserrat Medium"/>
                <a:cs typeface="Montserrat Medium"/>
                <a:sym typeface="Montserrat Medium"/>
              </a:defRPr>
            </a:lvl1pPr>
            <a:lvl2pPr lvl="1" rtl="0">
              <a:spcBef>
                <a:spcPts val="1000"/>
              </a:spcBef>
              <a:spcAft>
                <a:spcPts val="0"/>
              </a:spcAft>
              <a:buSzPts val="1200"/>
              <a:buNone/>
              <a:defRPr/>
            </a:lvl2pPr>
            <a:lvl3pPr lvl="2" rtl="0">
              <a:spcBef>
                <a:spcPts val="1000"/>
              </a:spcBef>
              <a:spcAft>
                <a:spcPts val="0"/>
              </a:spcAft>
              <a:buSzPts val="1200"/>
              <a:buNone/>
              <a:defRPr/>
            </a:lvl3pPr>
            <a:lvl4pPr lvl="3" rtl="0">
              <a:spcBef>
                <a:spcPts val="1000"/>
              </a:spcBef>
              <a:spcAft>
                <a:spcPts val="0"/>
              </a:spcAft>
              <a:buSzPts val="1200"/>
              <a:buNone/>
              <a:defRPr/>
            </a:lvl4pPr>
            <a:lvl5pPr lvl="4" rtl="0">
              <a:spcBef>
                <a:spcPts val="1000"/>
              </a:spcBef>
              <a:spcAft>
                <a:spcPts val="0"/>
              </a:spcAft>
              <a:buSzPts val="1200"/>
              <a:buNone/>
              <a:defRPr/>
            </a:lvl5pPr>
            <a:lvl6pPr lvl="5" rtl="0">
              <a:spcBef>
                <a:spcPts val="1000"/>
              </a:spcBef>
              <a:spcAft>
                <a:spcPts val="0"/>
              </a:spcAft>
              <a:buSzPts val="1200"/>
              <a:buNone/>
              <a:defRPr/>
            </a:lvl6pPr>
            <a:lvl7pPr lvl="6" rtl="0">
              <a:spcBef>
                <a:spcPts val="1000"/>
              </a:spcBef>
              <a:spcAft>
                <a:spcPts val="0"/>
              </a:spcAft>
              <a:buSzPts val="1200"/>
              <a:buNone/>
              <a:defRPr/>
            </a:lvl7pPr>
            <a:lvl8pPr lvl="7" rtl="0">
              <a:spcBef>
                <a:spcPts val="1000"/>
              </a:spcBef>
              <a:spcAft>
                <a:spcPts val="0"/>
              </a:spcAft>
              <a:buSzPts val="1200"/>
              <a:buNone/>
              <a:defRPr/>
            </a:lvl8pPr>
            <a:lvl9pPr lvl="8" rtl="0">
              <a:spcBef>
                <a:spcPts val="1000"/>
              </a:spcBef>
              <a:spcAft>
                <a:spcPts val="1000"/>
              </a:spcAft>
              <a:buSzPts val="1200"/>
              <a:buNone/>
              <a:defRPr/>
            </a:lvl9pPr>
          </a:lstStyle>
          <a:p>
            <a:endParaRPr/>
          </a:p>
        </p:txBody>
      </p:sp>
      <p:sp>
        <p:nvSpPr>
          <p:cNvPr id="107" name="Google Shape;107;p9"/>
          <p:cNvSpPr txBox="1">
            <a:spLocks noGrp="1"/>
          </p:cNvSpPr>
          <p:nvPr>
            <p:ph type="subTitle" idx="4"/>
          </p:nvPr>
        </p:nvSpPr>
        <p:spPr>
          <a:xfrm>
            <a:off x="3629975" y="4433100"/>
            <a:ext cx="1612500" cy="480300"/>
          </a:xfrm>
          <a:prstGeom prst="rect">
            <a:avLst/>
          </a:prstGeom>
        </p:spPr>
        <p:txBody>
          <a:bodyPr spcFirstLastPara="1" wrap="square" lIns="0" tIns="0" rIns="0" bIns="91425" anchor="t" anchorCtr="0">
            <a:normAutofit/>
          </a:bodyPr>
          <a:lstStyle>
            <a:lvl1pPr lvl="0" rtl="0">
              <a:lnSpc>
                <a:spcPct val="100000"/>
              </a:lnSpc>
              <a:spcBef>
                <a:spcPts val="0"/>
              </a:spcBef>
              <a:spcAft>
                <a:spcPts val="0"/>
              </a:spcAft>
              <a:buSzPts val="1000"/>
              <a:buFont typeface="Montserrat Medium"/>
              <a:buNone/>
              <a:defRPr sz="1000">
                <a:solidFill>
                  <a:schemeClr val="dk2"/>
                </a:solidFill>
                <a:latin typeface="Montserrat Medium"/>
                <a:ea typeface="Montserrat Medium"/>
                <a:cs typeface="Montserrat Medium"/>
                <a:sym typeface="Montserrat Medium"/>
              </a:defRPr>
            </a:lvl1pPr>
            <a:lvl2pPr lvl="1" rtl="0">
              <a:spcBef>
                <a:spcPts val="1000"/>
              </a:spcBef>
              <a:spcAft>
                <a:spcPts val="0"/>
              </a:spcAft>
              <a:buSzPts val="1200"/>
              <a:buNone/>
              <a:defRPr/>
            </a:lvl2pPr>
            <a:lvl3pPr lvl="2" rtl="0">
              <a:spcBef>
                <a:spcPts val="1000"/>
              </a:spcBef>
              <a:spcAft>
                <a:spcPts val="0"/>
              </a:spcAft>
              <a:buSzPts val="1200"/>
              <a:buNone/>
              <a:defRPr/>
            </a:lvl3pPr>
            <a:lvl4pPr lvl="3" rtl="0">
              <a:spcBef>
                <a:spcPts val="1000"/>
              </a:spcBef>
              <a:spcAft>
                <a:spcPts val="0"/>
              </a:spcAft>
              <a:buSzPts val="1200"/>
              <a:buNone/>
              <a:defRPr/>
            </a:lvl4pPr>
            <a:lvl5pPr lvl="4" rtl="0">
              <a:spcBef>
                <a:spcPts val="1000"/>
              </a:spcBef>
              <a:spcAft>
                <a:spcPts val="0"/>
              </a:spcAft>
              <a:buSzPts val="1200"/>
              <a:buNone/>
              <a:defRPr/>
            </a:lvl5pPr>
            <a:lvl6pPr lvl="5" rtl="0">
              <a:spcBef>
                <a:spcPts val="1000"/>
              </a:spcBef>
              <a:spcAft>
                <a:spcPts val="0"/>
              </a:spcAft>
              <a:buSzPts val="1200"/>
              <a:buNone/>
              <a:defRPr/>
            </a:lvl6pPr>
            <a:lvl7pPr lvl="6" rtl="0">
              <a:spcBef>
                <a:spcPts val="1000"/>
              </a:spcBef>
              <a:spcAft>
                <a:spcPts val="0"/>
              </a:spcAft>
              <a:buSzPts val="1200"/>
              <a:buNone/>
              <a:defRPr/>
            </a:lvl7pPr>
            <a:lvl8pPr lvl="7" rtl="0">
              <a:spcBef>
                <a:spcPts val="1000"/>
              </a:spcBef>
              <a:spcAft>
                <a:spcPts val="0"/>
              </a:spcAft>
              <a:buSzPts val="1200"/>
              <a:buNone/>
              <a:defRPr/>
            </a:lvl8pPr>
            <a:lvl9pPr lvl="8" rtl="0">
              <a:spcBef>
                <a:spcPts val="1000"/>
              </a:spcBef>
              <a:spcAft>
                <a:spcPts val="1000"/>
              </a:spcAft>
              <a:buSzPts val="1200"/>
              <a:buNone/>
              <a:defRPr/>
            </a:lvl9pPr>
          </a:lstStyle>
          <a:p>
            <a:endParaRPr/>
          </a:p>
        </p:txBody>
      </p:sp>
      <p:grpSp>
        <p:nvGrpSpPr>
          <p:cNvPr id="108" name="Google Shape;108;p9"/>
          <p:cNvGrpSpPr/>
          <p:nvPr/>
        </p:nvGrpSpPr>
        <p:grpSpPr>
          <a:xfrm>
            <a:off x="949900" y="4433254"/>
            <a:ext cx="793100" cy="710317"/>
            <a:chOff x="949900" y="-1"/>
            <a:chExt cx="793100" cy="5143500"/>
          </a:xfrm>
        </p:grpSpPr>
        <p:grpSp>
          <p:nvGrpSpPr>
            <p:cNvPr id="109" name="Google Shape;109;p9"/>
            <p:cNvGrpSpPr/>
            <p:nvPr/>
          </p:nvGrpSpPr>
          <p:grpSpPr>
            <a:xfrm>
              <a:off x="949900" y="-1"/>
              <a:ext cx="672100" cy="5143489"/>
              <a:chOff x="4248788" y="148800"/>
              <a:chExt cx="672100" cy="5150700"/>
            </a:xfrm>
          </p:grpSpPr>
          <p:cxnSp>
            <p:nvCxnSpPr>
              <p:cNvPr id="110" name="Google Shape;110;p9"/>
              <p:cNvCxnSpPr/>
              <p:nvPr/>
            </p:nvCxnSpPr>
            <p:spPr>
              <a:xfrm>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111" name="Google Shape;111;p9"/>
              <p:cNvCxnSpPr/>
              <p:nvPr/>
            </p:nvCxnSpPr>
            <p:spPr>
              <a:xfrm>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112" name="Google Shape;112;p9"/>
              <p:cNvCxnSpPr/>
              <p:nvPr/>
            </p:nvCxnSpPr>
            <p:spPr>
              <a:xfrm>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113" name="Google Shape;113;p9"/>
              <p:cNvCxnSpPr/>
              <p:nvPr/>
            </p:nvCxnSpPr>
            <p:spPr>
              <a:xfrm>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114" name="Google Shape;114;p9"/>
              <p:cNvCxnSpPr/>
              <p:nvPr/>
            </p:nvCxnSpPr>
            <p:spPr>
              <a:xfrm>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115" name="Google Shape;115;p9"/>
              <p:cNvCxnSpPr/>
              <p:nvPr/>
            </p:nvCxnSpPr>
            <p:spPr>
              <a:xfrm>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116" name="Google Shape;116;p9"/>
              <p:cNvCxnSpPr/>
              <p:nvPr/>
            </p:nvCxnSpPr>
            <p:spPr>
              <a:xfrm>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117" name="Google Shape;117;p9"/>
            <p:cNvCxnSpPr/>
            <p:nvPr/>
          </p:nvCxnSpPr>
          <p:spPr>
            <a:xfrm>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rase destaque">
  <p:cSld name="CUSTOM_3">
    <p:spTree>
      <p:nvGrpSpPr>
        <p:cNvPr id="1" name="Shape 118"/>
        <p:cNvGrpSpPr/>
        <p:nvPr/>
      </p:nvGrpSpPr>
      <p:grpSpPr>
        <a:xfrm>
          <a:off x="0" y="0"/>
          <a:ext cx="0" cy="0"/>
          <a:chOff x="0" y="0"/>
          <a:chExt cx="0" cy="0"/>
        </a:xfrm>
      </p:grpSpPr>
      <p:grpSp>
        <p:nvGrpSpPr>
          <p:cNvPr id="119" name="Google Shape;119;p10"/>
          <p:cNvGrpSpPr/>
          <p:nvPr/>
        </p:nvGrpSpPr>
        <p:grpSpPr>
          <a:xfrm>
            <a:off x="949900" y="-1"/>
            <a:ext cx="793100" cy="5143500"/>
            <a:chOff x="949900" y="-1"/>
            <a:chExt cx="793100" cy="5143500"/>
          </a:xfrm>
        </p:grpSpPr>
        <p:grpSp>
          <p:nvGrpSpPr>
            <p:cNvPr id="120" name="Google Shape;120;p10"/>
            <p:cNvGrpSpPr/>
            <p:nvPr/>
          </p:nvGrpSpPr>
          <p:grpSpPr>
            <a:xfrm>
              <a:off x="949900" y="-1"/>
              <a:ext cx="672100" cy="5143489"/>
              <a:chOff x="4248788" y="148800"/>
              <a:chExt cx="672100" cy="5150700"/>
            </a:xfrm>
          </p:grpSpPr>
          <p:cxnSp>
            <p:nvCxnSpPr>
              <p:cNvPr id="121" name="Google Shape;121;p10"/>
              <p:cNvCxnSpPr/>
              <p:nvPr/>
            </p:nvCxnSpPr>
            <p:spPr>
              <a:xfrm>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122" name="Google Shape;122;p10"/>
              <p:cNvCxnSpPr/>
              <p:nvPr/>
            </p:nvCxnSpPr>
            <p:spPr>
              <a:xfrm>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123" name="Google Shape;123;p10"/>
              <p:cNvCxnSpPr/>
              <p:nvPr/>
            </p:nvCxnSpPr>
            <p:spPr>
              <a:xfrm>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124" name="Google Shape;124;p10"/>
              <p:cNvCxnSpPr/>
              <p:nvPr/>
            </p:nvCxnSpPr>
            <p:spPr>
              <a:xfrm>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125" name="Google Shape;125;p10"/>
              <p:cNvCxnSpPr/>
              <p:nvPr/>
            </p:nvCxnSpPr>
            <p:spPr>
              <a:xfrm>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126" name="Google Shape;126;p10"/>
              <p:cNvCxnSpPr/>
              <p:nvPr/>
            </p:nvCxnSpPr>
            <p:spPr>
              <a:xfrm>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127" name="Google Shape;127;p10"/>
              <p:cNvCxnSpPr/>
              <p:nvPr/>
            </p:nvCxnSpPr>
            <p:spPr>
              <a:xfrm>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128" name="Google Shape;128;p10"/>
            <p:cNvCxnSpPr/>
            <p:nvPr/>
          </p:nvCxnSpPr>
          <p:spPr>
            <a:xfrm>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sp>
        <p:nvSpPr>
          <p:cNvPr id="129" name="Google Shape;129;p10"/>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solidFill>
                <a:schemeClr val="accent1"/>
              </a:solidFill>
            </a:endParaRPr>
          </a:p>
        </p:txBody>
      </p:sp>
      <p:sp>
        <p:nvSpPr>
          <p:cNvPr id="130" name="Google Shape;130;p10"/>
          <p:cNvSpPr txBox="1">
            <a:spLocks noGrp="1"/>
          </p:cNvSpPr>
          <p:nvPr>
            <p:ph type="ctrTitle"/>
          </p:nvPr>
        </p:nvSpPr>
        <p:spPr>
          <a:xfrm>
            <a:off x="906050" y="1489675"/>
            <a:ext cx="7215300" cy="2301000"/>
          </a:xfrm>
          <a:prstGeom prst="rect">
            <a:avLst/>
          </a:prstGeom>
          <a:solidFill>
            <a:srgbClr val="FFFFFF"/>
          </a:solidFill>
        </p:spPr>
        <p:txBody>
          <a:bodyPr spcFirstLastPara="1" wrap="square" lIns="0" tIns="457200" rIns="457200" bIns="457200" anchor="ctr" anchorCtr="0">
            <a:spAutoFit/>
          </a:bodyPr>
          <a:lstStyle>
            <a:lvl1pPr lvl="0" rtl="0">
              <a:lnSpc>
                <a:spcPct val="115000"/>
              </a:lnSpc>
              <a:spcBef>
                <a:spcPts val="0"/>
              </a:spcBef>
              <a:spcAft>
                <a:spcPts val="0"/>
              </a:spcAft>
              <a:buSzPts val="3000"/>
              <a:buNone/>
              <a:defRPr sz="3000"/>
            </a:lvl1pPr>
            <a:lvl2pPr lvl="1" rtl="0">
              <a:lnSpc>
                <a:spcPct val="115000"/>
              </a:lnSpc>
              <a:spcBef>
                <a:spcPts val="0"/>
              </a:spcBef>
              <a:spcAft>
                <a:spcPts val="0"/>
              </a:spcAft>
              <a:buClr>
                <a:schemeClr val="lt1"/>
              </a:buClr>
              <a:buSzPts val="3000"/>
              <a:buNone/>
              <a:defRPr sz="3000">
                <a:solidFill>
                  <a:schemeClr val="lt1"/>
                </a:solidFill>
              </a:defRPr>
            </a:lvl2pPr>
            <a:lvl3pPr lvl="2" rtl="0">
              <a:lnSpc>
                <a:spcPct val="115000"/>
              </a:lnSpc>
              <a:spcBef>
                <a:spcPts val="0"/>
              </a:spcBef>
              <a:spcAft>
                <a:spcPts val="0"/>
              </a:spcAft>
              <a:buClr>
                <a:schemeClr val="lt1"/>
              </a:buClr>
              <a:buSzPts val="3000"/>
              <a:buNone/>
              <a:defRPr sz="3000">
                <a:solidFill>
                  <a:schemeClr val="lt1"/>
                </a:solidFill>
              </a:defRPr>
            </a:lvl3pPr>
            <a:lvl4pPr lvl="3" rtl="0">
              <a:lnSpc>
                <a:spcPct val="115000"/>
              </a:lnSpc>
              <a:spcBef>
                <a:spcPts val="0"/>
              </a:spcBef>
              <a:spcAft>
                <a:spcPts val="0"/>
              </a:spcAft>
              <a:buClr>
                <a:schemeClr val="lt1"/>
              </a:buClr>
              <a:buSzPts val="3000"/>
              <a:buNone/>
              <a:defRPr sz="3000">
                <a:solidFill>
                  <a:schemeClr val="lt1"/>
                </a:solidFill>
              </a:defRPr>
            </a:lvl4pPr>
            <a:lvl5pPr lvl="4" rtl="0">
              <a:lnSpc>
                <a:spcPct val="115000"/>
              </a:lnSpc>
              <a:spcBef>
                <a:spcPts val="0"/>
              </a:spcBef>
              <a:spcAft>
                <a:spcPts val="0"/>
              </a:spcAft>
              <a:buClr>
                <a:schemeClr val="lt1"/>
              </a:buClr>
              <a:buSzPts val="3000"/>
              <a:buNone/>
              <a:defRPr sz="3000">
                <a:solidFill>
                  <a:schemeClr val="lt1"/>
                </a:solidFill>
              </a:defRPr>
            </a:lvl5pPr>
            <a:lvl6pPr lvl="5" rtl="0">
              <a:lnSpc>
                <a:spcPct val="115000"/>
              </a:lnSpc>
              <a:spcBef>
                <a:spcPts val="0"/>
              </a:spcBef>
              <a:spcAft>
                <a:spcPts val="0"/>
              </a:spcAft>
              <a:buClr>
                <a:schemeClr val="lt1"/>
              </a:buClr>
              <a:buSzPts val="3000"/>
              <a:buNone/>
              <a:defRPr sz="3000">
                <a:solidFill>
                  <a:schemeClr val="lt1"/>
                </a:solidFill>
              </a:defRPr>
            </a:lvl6pPr>
            <a:lvl7pPr lvl="6" rtl="0">
              <a:lnSpc>
                <a:spcPct val="115000"/>
              </a:lnSpc>
              <a:spcBef>
                <a:spcPts val="0"/>
              </a:spcBef>
              <a:spcAft>
                <a:spcPts val="0"/>
              </a:spcAft>
              <a:buClr>
                <a:schemeClr val="lt1"/>
              </a:buClr>
              <a:buSzPts val="3000"/>
              <a:buNone/>
              <a:defRPr sz="3000">
                <a:solidFill>
                  <a:schemeClr val="lt1"/>
                </a:solidFill>
              </a:defRPr>
            </a:lvl7pPr>
            <a:lvl8pPr lvl="7" rtl="0">
              <a:lnSpc>
                <a:spcPct val="115000"/>
              </a:lnSpc>
              <a:spcBef>
                <a:spcPts val="0"/>
              </a:spcBef>
              <a:spcAft>
                <a:spcPts val="0"/>
              </a:spcAft>
              <a:buClr>
                <a:schemeClr val="lt1"/>
              </a:buClr>
              <a:buSzPts val="3000"/>
              <a:buNone/>
              <a:defRPr sz="3000">
                <a:solidFill>
                  <a:schemeClr val="lt1"/>
                </a:solidFill>
              </a:defRPr>
            </a:lvl8pPr>
            <a:lvl9pPr lvl="8" rtl="0">
              <a:lnSpc>
                <a:spcPct val="115000"/>
              </a:lnSpc>
              <a:spcBef>
                <a:spcPts val="0"/>
              </a:spcBef>
              <a:spcAft>
                <a:spcPts val="0"/>
              </a:spcAft>
              <a:buClr>
                <a:schemeClr val="lt1"/>
              </a:buClr>
              <a:buSzPts val="3000"/>
              <a:buNone/>
              <a:defRPr sz="3000">
                <a:solidFill>
                  <a:schemeClr val="lt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000"/>
              <a:buFont typeface="Montserrat"/>
              <a:buNone/>
              <a:defRPr sz="2000" b="1">
                <a:solidFill>
                  <a:schemeClr val="dk2"/>
                </a:solidFill>
                <a:latin typeface="Montserrat"/>
                <a:ea typeface="Montserrat"/>
                <a:cs typeface="Montserrat"/>
                <a:sym typeface="Montserrat"/>
              </a:defRPr>
            </a:lvl1pPr>
            <a:lvl2pPr lvl="1">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04800">
              <a:lnSpc>
                <a:spcPct val="115000"/>
              </a:lnSpc>
              <a:spcBef>
                <a:spcPts val="0"/>
              </a:spcBef>
              <a:spcAft>
                <a:spcPts val="0"/>
              </a:spcAft>
              <a:buClr>
                <a:schemeClr val="dk2"/>
              </a:buClr>
              <a:buSzPts val="1200"/>
              <a:buFont typeface="Montserrat"/>
              <a:buChar char="●"/>
              <a:defRPr sz="1200">
                <a:solidFill>
                  <a:schemeClr val="lt1"/>
                </a:solidFill>
                <a:latin typeface="Montserrat"/>
                <a:ea typeface="Montserrat"/>
                <a:cs typeface="Montserrat"/>
                <a:sym typeface="Montserrat"/>
              </a:defRPr>
            </a:lvl1pPr>
            <a:lvl2pPr marL="914400" lvl="1" indent="-304800">
              <a:lnSpc>
                <a:spcPct val="115000"/>
              </a:lnSpc>
              <a:spcBef>
                <a:spcPts val="1000"/>
              </a:spcBef>
              <a:spcAft>
                <a:spcPts val="0"/>
              </a:spcAft>
              <a:buClr>
                <a:schemeClr val="dk2"/>
              </a:buClr>
              <a:buSzPts val="1200"/>
              <a:buFont typeface="Montserrat"/>
              <a:buChar char="○"/>
              <a:defRPr sz="1200">
                <a:solidFill>
                  <a:schemeClr val="lt1"/>
                </a:solidFill>
                <a:latin typeface="Montserrat"/>
                <a:ea typeface="Montserrat"/>
                <a:cs typeface="Montserrat"/>
                <a:sym typeface="Montserrat"/>
              </a:defRPr>
            </a:lvl2pPr>
            <a:lvl3pPr marL="1371600" lvl="2" indent="-304800">
              <a:lnSpc>
                <a:spcPct val="115000"/>
              </a:lnSpc>
              <a:spcBef>
                <a:spcPts val="1000"/>
              </a:spcBef>
              <a:spcAft>
                <a:spcPts val="0"/>
              </a:spcAft>
              <a:buClr>
                <a:schemeClr val="dk2"/>
              </a:buClr>
              <a:buSzPts val="1200"/>
              <a:buFont typeface="Montserrat"/>
              <a:buChar char="■"/>
              <a:defRPr sz="1200">
                <a:solidFill>
                  <a:schemeClr val="lt1"/>
                </a:solidFill>
                <a:latin typeface="Montserrat"/>
                <a:ea typeface="Montserrat"/>
                <a:cs typeface="Montserrat"/>
                <a:sym typeface="Montserrat"/>
              </a:defRPr>
            </a:lvl3pPr>
            <a:lvl4pPr marL="1828800" lvl="3" indent="-304800">
              <a:lnSpc>
                <a:spcPct val="115000"/>
              </a:lnSpc>
              <a:spcBef>
                <a:spcPts val="1000"/>
              </a:spcBef>
              <a:spcAft>
                <a:spcPts val="0"/>
              </a:spcAft>
              <a:buClr>
                <a:schemeClr val="dk2"/>
              </a:buClr>
              <a:buSzPts val="1200"/>
              <a:buFont typeface="Montserrat"/>
              <a:buChar char="●"/>
              <a:defRPr sz="1200">
                <a:solidFill>
                  <a:schemeClr val="lt1"/>
                </a:solidFill>
                <a:latin typeface="Montserrat"/>
                <a:ea typeface="Montserrat"/>
                <a:cs typeface="Montserrat"/>
                <a:sym typeface="Montserrat"/>
              </a:defRPr>
            </a:lvl4pPr>
            <a:lvl5pPr marL="2286000" lvl="4" indent="-304800">
              <a:lnSpc>
                <a:spcPct val="115000"/>
              </a:lnSpc>
              <a:spcBef>
                <a:spcPts val="1000"/>
              </a:spcBef>
              <a:spcAft>
                <a:spcPts val="0"/>
              </a:spcAft>
              <a:buClr>
                <a:schemeClr val="dk2"/>
              </a:buClr>
              <a:buSzPts val="1200"/>
              <a:buFont typeface="Montserrat"/>
              <a:buChar char="○"/>
              <a:defRPr sz="1200">
                <a:solidFill>
                  <a:schemeClr val="lt1"/>
                </a:solidFill>
                <a:latin typeface="Montserrat"/>
                <a:ea typeface="Montserrat"/>
                <a:cs typeface="Montserrat"/>
                <a:sym typeface="Montserrat"/>
              </a:defRPr>
            </a:lvl5pPr>
            <a:lvl6pPr marL="2743200" lvl="5" indent="-304800">
              <a:lnSpc>
                <a:spcPct val="115000"/>
              </a:lnSpc>
              <a:spcBef>
                <a:spcPts val="1000"/>
              </a:spcBef>
              <a:spcAft>
                <a:spcPts val="0"/>
              </a:spcAft>
              <a:buClr>
                <a:schemeClr val="dk2"/>
              </a:buClr>
              <a:buSzPts val="1200"/>
              <a:buFont typeface="Montserrat"/>
              <a:buChar char="■"/>
              <a:defRPr sz="1200">
                <a:solidFill>
                  <a:schemeClr val="lt1"/>
                </a:solidFill>
                <a:latin typeface="Montserrat"/>
                <a:ea typeface="Montserrat"/>
                <a:cs typeface="Montserrat"/>
                <a:sym typeface="Montserrat"/>
              </a:defRPr>
            </a:lvl6pPr>
            <a:lvl7pPr marL="3200400" lvl="6" indent="-304800">
              <a:lnSpc>
                <a:spcPct val="115000"/>
              </a:lnSpc>
              <a:spcBef>
                <a:spcPts val="1000"/>
              </a:spcBef>
              <a:spcAft>
                <a:spcPts val="0"/>
              </a:spcAft>
              <a:buClr>
                <a:schemeClr val="dk2"/>
              </a:buClr>
              <a:buSzPts val="1200"/>
              <a:buFont typeface="Montserrat"/>
              <a:buChar char="●"/>
              <a:defRPr sz="1200">
                <a:solidFill>
                  <a:schemeClr val="lt1"/>
                </a:solidFill>
                <a:latin typeface="Montserrat"/>
                <a:ea typeface="Montserrat"/>
                <a:cs typeface="Montserrat"/>
                <a:sym typeface="Montserrat"/>
              </a:defRPr>
            </a:lvl7pPr>
            <a:lvl8pPr marL="3657600" lvl="7" indent="-304800">
              <a:lnSpc>
                <a:spcPct val="115000"/>
              </a:lnSpc>
              <a:spcBef>
                <a:spcPts val="1000"/>
              </a:spcBef>
              <a:spcAft>
                <a:spcPts val="0"/>
              </a:spcAft>
              <a:buClr>
                <a:schemeClr val="dk2"/>
              </a:buClr>
              <a:buSzPts val="1200"/>
              <a:buFont typeface="Montserrat"/>
              <a:buChar char="○"/>
              <a:defRPr sz="1200">
                <a:solidFill>
                  <a:schemeClr val="lt1"/>
                </a:solidFill>
                <a:latin typeface="Montserrat"/>
                <a:ea typeface="Montserrat"/>
                <a:cs typeface="Montserrat"/>
                <a:sym typeface="Montserrat"/>
              </a:defRPr>
            </a:lvl8pPr>
            <a:lvl9pPr marL="4114800" lvl="8" indent="-304800">
              <a:lnSpc>
                <a:spcPct val="115000"/>
              </a:lnSpc>
              <a:spcBef>
                <a:spcPts val="1000"/>
              </a:spcBef>
              <a:spcAft>
                <a:spcPts val="1000"/>
              </a:spcAft>
              <a:buClr>
                <a:schemeClr val="dk2"/>
              </a:buClr>
              <a:buSzPts val="1200"/>
              <a:buFont typeface="Montserrat"/>
              <a:buChar char="■"/>
              <a:defRPr sz="1200">
                <a:solidFill>
                  <a:schemeClr val="lt1"/>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580275" y="4663225"/>
            <a:ext cx="563700" cy="480300"/>
          </a:xfrm>
          <a:prstGeom prst="rect">
            <a:avLst/>
          </a:prstGeom>
          <a:solidFill>
            <a:srgbClr val="FFFFFF"/>
          </a:solidFill>
          <a:ln>
            <a:noFill/>
          </a:ln>
        </p:spPr>
        <p:txBody>
          <a:bodyPr spcFirstLastPara="1" wrap="square" lIns="91425" tIns="91425" rIns="91425" bIns="91425" anchor="ctr" anchorCtr="0">
            <a:noAutofit/>
          </a:bodyPr>
          <a:lstStyle>
            <a:lvl1pPr lvl="0" algn="ctr">
              <a:buNone/>
              <a:defRPr b="1">
                <a:solidFill>
                  <a:schemeClr val="dk2"/>
                </a:solidFill>
              </a:defRPr>
            </a:lvl1pPr>
            <a:lvl2pPr lvl="1" algn="ctr">
              <a:buNone/>
              <a:defRPr b="1">
                <a:solidFill>
                  <a:schemeClr val="dk2"/>
                </a:solidFill>
              </a:defRPr>
            </a:lvl2pPr>
            <a:lvl3pPr lvl="2" algn="ctr">
              <a:buNone/>
              <a:defRPr b="1">
                <a:solidFill>
                  <a:schemeClr val="dk2"/>
                </a:solidFill>
              </a:defRPr>
            </a:lvl3pPr>
            <a:lvl4pPr lvl="3" algn="ctr">
              <a:buNone/>
              <a:defRPr b="1">
                <a:solidFill>
                  <a:schemeClr val="dk2"/>
                </a:solidFill>
              </a:defRPr>
            </a:lvl4pPr>
            <a:lvl5pPr lvl="4" algn="ctr">
              <a:buNone/>
              <a:defRPr b="1">
                <a:solidFill>
                  <a:schemeClr val="dk2"/>
                </a:solidFill>
              </a:defRPr>
            </a:lvl5pPr>
            <a:lvl6pPr lvl="5" algn="ctr">
              <a:buNone/>
              <a:defRPr b="1">
                <a:solidFill>
                  <a:schemeClr val="dk2"/>
                </a:solidFill>
              </a:defRPr>
            </a:lvl6pPr>
            <a:lvl7pPr lvl="6" algn="ctr">
              <a:buNone/>
              <a:defRPr b="1">
                <a:solidFill>
                  <a:schemeClr val="dk2"/>
                </a:solidFill>
              </a:defRPr>
            </a:lvl7pPr>
            <a:lvl8pPr lvl="7" algn="ctr">
              <a:buNone/>
              <a:defRPr b="1">
                <a:solidFill>
                  <a:schemeClr val="dk2"/>
                </a:solidFill>
              </a:defRPr>
            </a:lvl8pPr>
            <a:lvl9pPr lvl="8" algn="ctr">
              <a:buNone/>
              <a:defRPr b="1">
                <a:solidFill>
                  <a:schemeClr val="dk2"/>
                </a:solidFill>
              </a:defRPr>
            </a:lvl9pPr>
          </a:lstStyle>
          <a:p>
            <a:pPr marL="0" lvl="0" indent="0" algn="ctr" rtl="0">
              <a:spcBef>
                <a:spcPts val="0"/>
              </a:spcBef>
              <a:spcAft>
                <a:spcPts val="0"/>
              </a:spcAft>
              <a:buNone/>
            </a:pPr>
            <a:fld id="{00000000-1234-1234-1234-123412341234}" type="slidenum">
              <a:rPr lang="en"/>
              <a:t>‹nº›</a:t>
            </a:fld>
            <a:endParaRPr>
              <a:solidFill>
                <a:schemeClr val="accent1"/>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40.png"/><Relationship Id="rId4" Type="http://schemas.microsoft.com/office/2007/relationships/hdphoto" Target="../media/hdphoto3.wdp"/></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42.png"/><Relationship Id="rId4" Type="http://schemas.microsoft.com/office/2007/relationships/hdphoto" Target="../media/hdphoto4.wdp"/></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0" name="Google Shape;150;p12"/>
          <p:cNvSpPr txBox="1">
            <a:spLocks noGrp="1"/>
          </p:cNvSpPr>
          <p:nvPr>
            <p:ph type="ctrTitle"/>
          </p:nvPr>
        </p:nvSpPr>
        <p:spPr>
          <a:xfrm>
            <a:off x="897495" y="2076624"/>
            <a:ext cx="7930309" cy="589666"/>
          </a:xfrm>
          <a:prstGeom prst="rect">
            <a:avLst/>
          </a:prstGeom>
          <a:solidFill>
            <a:schemeClr val="lt1"/>
          </a:solidFill>
        </p:spPr>
        <p:txBody>
          <a:bodyPr spcFirstLastPara="1" wrap="square" lIns="0" tIns="365750" rIns="91425" bIns="0" anchor="b" anchorCtr="0">
            <a:noAutofit/>
          </a:bodyPr>
          <a:lstStyle/>
          <a:p>
            <a:pPr marL="0" lvl="0" indent="0" algn="l" rtl="0">
              <a:spcBef>
                <a:spcPts val="0"/>
              </a:spcBef>
              <a:spcAft>
                <a:spcPts val="0"/>
              </a:spcAft>
              <a:buNone/>
            </a:pPr>
            <a:r>
              <a:rPr lang="en" smtClean="0"/>
              <a:t>Universidade Federal do Rio de Janeiro</a:t>
            </a:r>
            <a:endParaRPr/>
          </a:p>
        </p:txBody>
      </p:sp>
      <p:sp>
        <p:nvSpPr>
          <p:cNvPr id="149" name="Google Shape;149;p12"/>
          <p:cNvSpPr txBox="1">
            <a:spLocks noGrp="1"/>
          </p:cNvSpPr>
          <p:nvPr>
            <p:ph type="subTitle" idx="1"/>
          </p:nvPr>
        </p:nvSpPr>
        <p:spPr>
          <a:xfrm>
            <a:off x="757315" y="2614729"/>
            <a:ext cx="6678600" cy="661500"/>
          </a:xfrm>
          <a:prstGeom prst="rect">
            <a:avLst/>
          </a:prstGeom>
          <a:solidFill>
            <a:schemeClr val="bg1"/>
          </a:solidFill>
        </p:spPr>
        <p:txBody>
          <a:bodyPr spcFirstLastPara="1" wrap="square" lIns="0" tIns="91425" rIns="91425" bIns="91425" anchor="t" anchorCtr="0">
            <a:normAutofit/>
          </a:bodyPr>
          <a:lstStyle/>
          <a:p>
            <a:r>
              <a:rPr lang="fr-FR"/>
              <a:t>Surintendance Générale de Relations Internationales</a:t>
            </a:r>
            <a:endParaRPr lang="pt-BR"/>
          </a:p>
        </p:txBody>
      </p:sp>
      <p:sp>
        <p:nvSpPr>
          <p:cNvPr id="6" name="CaixaDeTexto 5"/>
          <p:cNvSpPr txBox="1"/>
          <p:nvPr/>
        </p:nvSpPr>
        <p:spPr>
          <a:xfrm>
            <a:off x="6850061" y="4229262"/>
            <a:ext cx="1152659" cy="338554"/>
          </a:xfrm>
          <a:prstGeom prst="rect">
            <a:avLst/>
          </a:prstGeom>
          <a:noFill/>
        </p:spPr>
        <p:txBody>
          <a:bodyPr wrap="square" rtlCol="0">
            <a:spAutoFit/>
          </a:bodyPr>
          <a:lstStyle/>
          <a:p>
            <a:pPr algn="ctr"/>
            <a:r>
              <a:rPr lang="pt-BR" sz="1600" b="1" dirty="0" smtClean="0">
                <a:solidFill>
                  <a:srgbClr val="FFFFFF"/>
                </a:solidFill>
                <a:latin typeface="Montserrat" pitchFamily="2" charset="0"/>
              </a:rPr>
              <a:t>SGRI</a:t>
            </a:r>
            <a:endParaRPr lang="pt-BR" sz="1600" b="1" dirty="0">
              <a:solidFill>
                <a:srgbClr val="FFFFFF"/>
              </a:solidFill>
              <a:latin typeface="Montserrat"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4"/>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p>
            <a:pPr lvl="0"/>
            <a:r>
              <a:rPr lang="en" smtClean="0"/>
              <a:t>UFRJ </a:t>
            </a:r>
            <a:r>
              <a:rPr lang="en"/>
              <a:t>| </a:t>
            </a:r>
            <a:r>
              <a:rPr lang="fr-FR"/>
              <a:t>Structure</a:t>
            </a:r>
            <a:endParaRPr/>
          </a:p>
        </p:txBody>
      </p:sp>
      <p:sp>
        <p:nvSpPr>
          <p:cNvPr id="163" name="Google Shape;163;p14"/>
          <p:cNvSpPr txBox="1">
            <a:spLocks noGrp="1"/>
          </p:cNvSpPr>
          <p:nvPr>
            <p:ph type="body" idx="1"/>
          </p:nvPr>
        </p:nvSpPr>
        <p:spPr>
          <a:xfrm>
            <a:off x="797321" y="1365530"/>
            <a:ext cx="7271100" cy="2776200"/>
          </a:xfrm>
          <a:prstGeom prst="rect">
            <a:avLst/>
          </a:prstGeom>
        </p:spPr>
        <p:txBody>
          <a:bodyPr spcFirstLastPara="1" wrap="square" lIns="91425" tIns="0" rIns="91425" bIns="0" anchor="t" anchorCtr="0">
            <a:normAutofit/>
          </a:bodyPr>
          <a:lstStyle/>
          <a:p>
            <a:pPr marL="152400" indent="0">
              <a:buNone/>
            </a:pPr>
            <a:r>
              <a:rPr lang="fr-FR"/>
              <a:t>L'UFRJ a une structure similaire à celle d'une ville moyenne, compatible avec son degré de pertinence stratégique pour le développement du pays. En ajoutant seulement l'ensemble des enseignants, des étudiants et du personnel administratif, il y a environ 80 000 personnes.</a:t>
            </a:r>
            <a:endParaRPr lang="pt-BR"/>
          </a:p>
          <a:p>
            <a:pPr marL="152400" indent="0">
              <a:buNone/>
            </a:pPr>
            <a:r>
              <a:rPr lang="fr-FR"/>
              <a:t>Environ 100 000 personnes circulaient quotidiennement au campus de la Cidade Universitária avant la pandémie de Covid-19.</a:t>
            </a:r>
            <a:endParaRPr lang="pt-BR"/>
          </a:p>
        </p:txBody>
      </p:sp>
      <p:sp>
        <p:nvSpPr>
          <p:cNvPr id="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10</a:t>
            </a:fld>
            <a:endParaRPr>
              <a:solidFill>
                <a:schemeClr val="accent1"/>
              </a:solidFill>
            </a:endParaRPr>
          </a:p>
        </p:txBody>
      </p:sp>
    </p:spTree>
    <p:extLst>
      <p:ext uri="{BB962C8B-B14F-4D97-AF65-F5344CB8AC3E}">
        <p14:creationId xmlns:p14="http://schemas.microsoft.com/office/powerpoint/2010/main" val="1714709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22"/>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11</a:t>
            </a:fld>
            <a:endParaRPr>
              <a:solidFill>
                <a:schemeClr val="accent1"/>
              </a:solidFill>
            </a:endParaRPr>
          </a:p>
        </p:txBody>
      </p:sp>
      <p:sp>
        <p:nvSpPr>
          <p:cNvPr id="221" name="Google Shape;221;p22"/>
          <p:cNvSpPr txBox="1">
            <a:spLocks noGrp="1"/>
          </p:cNvSpPr>
          <p:nvPr>
            <p:ph type="subTitle" idx="1"/>
          </p:nvPr>
        </p:nvSpPr>
        <p:spPr>
          <a:xfrm>
            <a:off x="1881198" y="4433100"/>
            <a:ext cx="3861575" cy="602400"/>
          </a:xfrm>
          <a:prstGeom prst="rect">
            <a:avLst/>
          </a:prstGeom>
        </p:spPr>
        <p:txBody>
          <a:bodyPr spcFirstLastPara="1" wrap="square" lIns="0" tIns="0" rIns="0" bIns="91425" anchor="t" anchorCtr="0">
            <a:normAutofit/>
          </a:bodyPr>
          <a:lstStyle/>
          <a:p>
            <a:pPr marL="0" lvl="0" indent="0">
              <a:spcAft>
                <a:spcPts val="1000"/>
              </a:spcAft>
            </a:pPr>
            <a:r>
              <a:rPr lang="fr-FR" sz="900"/>
              <a:t>Des étudiants devant la faculté d’architecture et urbanisme – Par Diogo </a:t>
            </a:r>
            <a:r>
              <a:rPr lang="fr-FR" sz="900" smtClean="0"/>
              <a:t>VASCONCELOS.</a:t>
            </a:r>
            <a:endParaRPr lang="en" sz="900"/>
          </a:p>
        </p:txBody>
      </p:sp>
      <p:pic>
        <p:nvPicPr>
          <p:cNvPr id="5" name="Espaço Reservado para Imagem 4"/>
          <p:cNvPicPr>
            <a:picLocks noGrp="1" noChangeAspect="1"/>
          </p:cNvPicPr>
          <p:nvPr>
            <p:ph type="pic" idx="2"/>
          </p:nvPr>
        </p:nvPicPr>
        <p:blipFill rotWithShape="1">
          <a:blip r:embed="rId3" cstate="email">
            <a:extLst>
              <a:ext uri="{28A0092B-C50C-407E-A947-70E740481C1C}">
                <a14:useLocalDpi xmlns:a14="http://schemas.microsoft.com/office/drawing/2010/main"/>
              </a:ext>
            </a:extLst>
          </a:blip>
          <a:srcRect l="-1"/>
          <a:stretch/>
        </p:blipFill>
        <p:spPr/>
      </p:pic>
    </p:spTree>
    <p:extLst>
      <p:ext uri="{BB962C8B-B14F-4D97-AF65-F5344CB8AC3E}">
        <p14:creationId xmlns:p14="http://schemas.microsoft.com/office/powerpoint/2010/main" val="359991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r>
              <a:rPr lang="en" smtClean="0"/>
              <a:t>4 </a:t>
            </a:r>
            <a:r>
              <a:rPr lang="fr-FR"/>
              <a:t>Campi et encore </a:t>
            </a:r>
            <a:r>
              <a:rPr lang="fr-FR" smtClean="0"/>
              <a:t>plus!</a:t>
            </a:r>
            <a:endParaRPr/>
          </a:p>
        </p:txBody>
      </p:sp>
      <p:sp>
        <p:nvSpPr>
          <p:cNvPr id="184" name="Google Shape;184;p17"/>
          <p:cNvSpPr txBox="1">
            <a:spLocks noGrp="1"/>
          </p:cNvSpPr>
          <p:nvPr>
            <p:ph type="body" idx="1"/>
          </p:nvPr>
        </p:nvSpPr>
        <p:spPr>
          <a:xfrm>
            <a:off x="813273" y="1212038"/>
            <a:ext cx="3231600" cy="2916900"/>
          </a:xfrm>
          <a:prstGeom prst="rect">
            <a:avLst/>
          </a:prstGeom>
        </p:spPr>
        <p:txBody>
          <a:bodyPr spcFirstLastPara="1" wrap="square" lIns="91425" tIns="0" rIns="91425" bIns="0" anchor="t" anchorCtr="0">
            <a:normAutofit/>
          </a:bodyPr>
          <a:lstStyle/>
          <a:p>
            <a:pPr lvl="0">
              <a:lnSpc>
                <a:spcPct val="150000"/>
              </a:lnSpc>
            </a:pPr>
            <a:r>
              <a:rPr lang="pt-BR"/>
              <a:t>Campus Fundão - Cidade Universitária ;</a:t>
            </a:r>
          </a:p>
          <a:p>
            <a:pPr lvl="0">
              <a:lnSpc>
                <a:spcPct val="150000"/>
              </a:lnSpc>
            </a:pPr>
            <a:r>
              <a:rPr lang="pt-BR"/>
              <a:t>Campus Praia Vermelha ;</a:t>
            </a:r>
          </a:p>
          <a:p>
            <a:pPr lvl="0">
              <a:lnSpc>
                <a:spcPct val="150000"/>
              </a:lnSpc>
            </a:pPr>
            <a:r>
              <a:rPr lang="pt-BR"/>
              <a:t>Campus Macaé ;</a:t>
            </a:r>
          </a:p>
          <a:p>
            <a:pPr lvl="0">
              <a:lnSpc>
                <a:spcPct val="150000"/>
              </a:lnSpc>
            </a:pPr>
            <a:r>
              <a:rPr lang="pt-BR"/>
              <a:t>Campus Duque de Caxias ;</a:t>
            </a:r>
          </a:p>
          <a:p>
            <a:pPr lvl="0">
              <a:lnSpc>
                <a:spcPct val="150000"/>
              </a:lnSpc>
            </a:pPr>
            <a:r>
              <a:rPr lang="fr-FR"/>
              <a:t>12 unités non liées aux campi ;</a:t>
            </a:r>
            <a:endParaRPr lang="pt-BR"/>
          </a:p>
          <a:p>
            <a:pPr lvl="0">
              <a:lnSpc>
                <a:spcPct val="150000"/>
              </a:lnSpc>
            </a:pPr>
            <a:r>
              <a:rPr lang="pt-BR"/>
              <a:t>9 unités hospitalières ;</a:t>
            </a:r>
          </a:p>
          <a:p>
            <a:pPr lvl="0">
              <a:lnSpc>
                <a:spcPct val="150000"/>
              </a:lnSpc>
            </a:pPr>
            <a:r>
              <a:rPr lang="pt-BR"/>
              <a:t>1.456 laboratoires enregistrés ;</a:t>
            </a:r>
          </a:p>
          <a:p>
            <a:pPr lvl="0">
              <a:lnSpc>
                <a:spcPct val="150000"/>
              </a:lnSpc>
            </a:pPr>
            <a:r>
              <a:rPr lang="pt-BR"/>
              <a:t>44 bibliothéques ;</a:t>
            </a:r>
          </a:p>
          <a:p>
            <a:pPr lvl="0">
              <a:lnSpc>
                <a:spcPct val="150000"/>
              </a:lnSpc>
            </a:pPr>
            <a:r>
              <a:rPr lang="pt-BR"/>
              <a:t>19 entité muséales</a:t>
            </a:r>
            <a:r>
              <a:rPr lang="pt-BR" smtClean="0"/>
              <a:t>.</a:t>
            </a: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1000"/>
              </a:spcAft>
              <a:buNone/>
            </a:pP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a:solidFill>
                <a:schemeClr val="accent1"/>
              </a:solidFill>
            </a:endParaRPr>
          </a:p>
        </p:txBody>
      </p:sp>
      <p:sp>
        <p:nvSpPr>
          <p:cNvPr id="186" name="Google Shape;186;p17"/>
          <p:cNvSpPr txBox="1">
            <a:spLocks noGrp="1"/>
          </p:cNvSpPr>
          <p:nvPr>
            <p:ph type="subTitle" idx="3"/>
          </p:nvPr>
        </p:nvSpPr>
        <p:spPr>
          <a:xfrm>
            <a:off x="1881199" y="4433100"/>
            <a:ext cx="3290875" cy="602400"/>
          </a:xfrm>
          <a:prstGeom prst="rect">
            <a:avLst/>
          </a:prstGeom>
        </p:spPr>
        <p:txBody>
          <a:bodyPr spcFirstLastPara="1" wrap="square" lIns="0" tIns="0" rIns="0" bIns="91425" anchor="t" anchorCtr="0">
            <a:normAutofit/>
          </a:bodyPr>
          <a:lstStyle/>
          <a:p>
            <a:pPr marL="0" lvl="0" indent="0">
              <a:spcAft>
                <a:spcPts val="1000"/>
              </a:spcAft>
            </a:pPr>
            <a:r>
              <a:rPr lang="pt-BR" sz="900"/>
              <a:t>Carte de l’Ètat de  Rio de </a:t>
            </a:r>
            <a:r>
              <a:rPr lang="pt-BR" sz="900" smtClean="0"/>
              <a:t>Janeiro.</a:t>
            </a:r>
            <a:endParaRPr lang="en" sz="900"/>
          </a:p>
        </p:txBody>
      </p:sp>
      <p:pic>
        <p:nvPicPr>
          <p:cNvPr id="10" name="Espaço Reservado para Imagem 9"/>
          <p:cNvPicPr>
            <a:picLocks noGrp="1" noChangeAspect="1"/>
          </p:cNvPicPr>
          <p:nvPr>
            <p:ph type="pic" idx="2"/>
          </p:nvPr>
        </p:nvPicPr>
        <p:blipFill rotWithShape="1">
          <a:blip r:embed="rId3" cstate="email">
            <a:extLst>
              <a:ext uri="{28A0092B-C50C-407E-A947-70E740481C1C}">
                <a14:useLocalDpi xmlns:a14="http://schemas.microsoft.com/office/drawing/2010/main"/>
              </a:ext>
            </a:extLst>
          </a:blip>
          <a:srcRect/>
          <a:stretch/>
        </p:blipFill>
        <p:spPr>
          <a:xfrm>
            <a:off x="4124325" y="1004598"/>
            <a:ext cx="4369660" cy="3286126"/>
          </a:xfrm>
        </p:spPr>
      </p:pic>
    </p:spTree>
    <p:extLst>
      <p:ext uri="{BB962C8B-B14F-4D97-AF65-F5344CB8AC3E}">
        <p14:creationId xmlns:p14="http://schemas.microsoft.com/office/powerpoint/2010/main" val="2133873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pPr marL="0" lvl="0" indent="0" algn="l" rtl="0">
              <a:spcBef>
                <a:spcPts val="0"/>
              </a:spcBef>
              <a:spcAft>
                <a:spcPts val="0"/>
              </a:spcAft>
              <a:buNone/>
            </a:pPr>
            <a:r>
              <a:rPr lang="en" smtClean="0"/>
              <a:t>Campus Fundão</a:t>
            </a:r>
            <a:endParaRPr/>
          </a:p>
        </p:txBody>
      </p:sp>
      <p:sp>
        <p:nvSpPr>
          <p:cNvPr id="184" name="Google Shape;184;p17"/>
          <p:cNvSpPr txBox="1">
            <a:spLocks noGrp="1"/>
          </p:cNvSpPr>
          <p:nvPr>
            <p:ph type="body" idx="1"/>
          </p:nvPr>
        </p:nvSpPr>
        <p:spPr>
          <a:xfrm>
            <a:off x="740299" y="1172518"/>
            <a:ext cx="3231600" cy="2916900"/>
          </a:xfrm>
          <a:prstGeom prst="rect">
            <a:avLst/>
          </a:prstGeom>
        </p:spPr>
        <p:txBody>
          <a:bodyPr spcFirstLastPara="1" wrap="square" lIns="91425" tIns="0" rIns="91425" bIns="0" anchor="t" anchorCtr="0">
            <a:normAutofit fontScale="55000" lnSpcReduction="20000"/>
          </a:bodyPr>
          <a:lstStyle/>
          <a:p>
            <a:pPr lvl="0">
              <a:lnSpc>
                <a:spcPct val="160000"/>
              </a:lnSpc>
            </a:pPr>
            <a:r>
              <a:rPr lang="pt-BR" sz="2000"/>
              <a:t>4.266.095 m2 d’extension;</a:t>
            </a:r>
          </a:p>
          <a:p>
            <a:pPr lvl="0">
              <a:lnSpc>
                <a:spcPct val="160000"/>
              </a:lnSpc>
            </a:pPr>
            <a:r>
              <a:rPr lang="pt-BR" sz="2000"/>
              <a:t>Biodiversité;</a:t>
            </a:r>
          </a:p>
          <a:p>
            <a:pPr lvl="0">
              <a:lnSpc>
                <a:spcPct val="160000"/>
              </a:lnSpc>
            </a:pPr>
            <a:r>
              <a:rPr lang="fr-FR" sz="2000"/>
              <a:t>Circulation de 100mil personnes / jour ;</a:t>
            </a:r>
            <a:endParaRPr lang="pt-BR" sz="2000"/>
          </a:p>
          <a:p>
            <a:pPr lvl="0">
              <a:lnSpc>
                <a:spcPct val="160000"/>
              </a:lnSpc>
            </a:pPr>
            <a:r>
              <a:rPr lang="fr-FR" sz="2000"/>
              <a:t>Il abrite la plupart des cours de l’Université ;</a:t>
            </a:r>
            <a:endParaRPr lang="pt-BR" sz="2000"/>
          </a:p>
          <a:p>
            <a:pPr lvl="0">
              <a:lnSpc>
                <a:spcPct val="160000"/>
              </a:lnSpc>
            </a:pPr>
            <a:r>
              <a:rPr lang="fr-FR" sz="2000"/>
              <a:t>Lieu oú se trouve le Parc Technologique;</a:t>
            </a:r>
            <a:endParaRPr lang="pt-BR" sz="2000"/>
          </a:p>
          <a:p>
            <a:pPr lvl="0">
              <a:lnSpc>
                <a:spcPct val="160000"/>
              </a:lnSpc>
            </a:pPr>
            <a:r>
              <a:rPr lang="fr-FR" sz="2000"/>
              <a:t>Il abrite des grandes entreprises et centres de </a:t>
            </a:r>
            <a:r>
              <a:rPr lang="fr-FR" sz="2000" smtClean="0"/>
              <a:t>recherche.</a:t>
            </a:r>
            <a:endParaRPr sz="2000"/>
          </a:p>
          <a:p>
            <a:pPr marL="0" lvl="0" indent="0" algn="l" rtl="0">
              <a:spcBef>
                <a:spcPts val="1000"/>
              </a:spcBef>
              <a:spcAft>
                <a:spcPts val="0"/>
              </a:spcAft>
              <a:buNone/>
            </a:pPr>
            <a:endParaRPr/>
          </a:p>
          <a:p>
            <a:pPr marL="0" lvl="0" indent="0" algn="l" rtl="0">
              <a:spcBef>
                <a:spcPts val="1000"/>
              </a:spcBef>
              <a:spcAft>
                <a:spcPts val="1000"/>
              </a:spcAft>
              <a:buNone/>
            </a:pPr>
            <a:r>
              <a:rPr lang="pt-BR" smtClean="0"/>
              <a:t> </a:t>
            </a: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13</a:t>
            </a:fld>
            <a:endParaRPr>
              <a:solidFill>
                <a:schemeClr val="accent1"/>
              </a:solidFill>
            </a:endParaRPr>
          </a:p>
        </p:txBody>
      </p:sp>
      <p:sp>
        <p:nvSpPr>
          <p:cNvPr id="186" name="Google Shape;186;p17"/>
          <p:cNvSpPr txBox="1">
            <a:spLocks noGrp="1"/>
          </p:cNvSpPr>
          <p:nvPr>
            <p:ph type="subTitle" idx="3"/>
          </p:nvPr>
        </p:nvSpPr>
        <p:spPr>
          <a:xfrm>
            <a:off x="1881199" y="4433100"/>
            <a:ext cx="2490775" cy="602400"/>
          </a:xfrm>
          <a:prstGeom prst="rect">
            <a:avLst/>
          </a:prstGeom>
        </p:spPr>
        <p:txBody>
          <a:bodyPr spcFirstLastPara="1" wrap="square" lIns="0" tIns="0" rIns="0" bIns="91425" anchor="t" anchorCtr="0">
            <a:noAutofit/>
          </a:bodyPr>
          <a:lstStyle/>
          <a:p>
            <a:pPr marL="0" indent="0">
              <a:spcAft>
                <a:spcPts val="1000"/>
              </a:spcAft>
            </a:pPr>
            <a:r>
              <a:rPr lang="pt-BR" sz="900"/>
              <a:t>Ponte do saber – L’une des principales  sorties de l’Ilha do </a:t>
            </a:r>
            <a:r>
              <a:rPr lang="pt-BR" sz="900" smtClean="0"/>
              <a:t>Fundão </a:t>
            </a:r>
            <a:r>
              <a:rPr lang="en" sz="900" smtClean="0"/>
              <a:t>- </a:t>
            </a:r>
            <a:r>
              <a:rPr lang="en" sz="800" smtClean="0"/>
              <a:t>Par Raphael PIZZINO.</a:t>
            </a:r>
            <a:endParaRPr lang="en" sz="700"/>
          </a:p>
        </p:txBody>
      </p:sp>
      <p:pic>
        <p:nvPicPr>
          <p:cNvPr id="5" name="Espaço Reservado para Imagem 4"/>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59848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3"/>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14</a:t>
            </a:fld>
            <a:endParaRPr>
              <a:solidFill>
                <a:schemeClr val="accent1"/>
              </a:solidFill>
            </a:endParaRPr>
          </a:p>
        </p:txBody>
      </p:sp>
      <p:sp>
        <p:nvSpPr>
          <p:cNvPr id="229" name="Google Shape;229;p23"/>
          <p:cNvSpPr txBox="1">
            <a:spLocks noGrp="1"/>
          </p:cNvSpPr>
          <p:nvPr>
            <p:ph type="subTitle" idx="1"/>
          </p:nvPr>
        </p:nvSpPr>
        <p:spPr>
          <a:xfrm>
            <a:off x="1881200" y="4433100"/>
            <a:ext cx="1612500" cy="480300"/>
          </a:xfrm>
          <a:prstGeom prst="rect">
            <a:avLst/>
          </a:prstGeom>
        </p:spPr>
        <p:txBody>
          <a:bodyPr spcFirstLastPara="1" wrap="square" lIns="0" tIns="0" rIns="0" bIns="91425" anchor="t" anchorCtr="0">
            <a:noAutofit/>
          </a:bodyPr>
          <a:lstStyle/>
          <a:p>
            <a:pPr marL="0" lvl="0" indent="0">
              <a:spcAft>
                <a:spcPts val="1000"/>
              </a:spcAft>
            </a:pPr>
            <a:r>
              <a:rPr lang="fr-FR" sz="900"/>
              <a:t>À gauche : des étudiants aux Beaux Arts – Par Ana Maria COUTINHO</a:t>
            </a:r>
            <a:r>
              <a:rPr lang="pt-BR" sz="900" smtClean="0"/>
              <a:t>.</a:t>
            </a:r>
            <a:endParaRPr sz="900"/>
          </a:p>
        </p:txBody>
      </p:sp>
      <p:sp>
        <p:nvSpPr>
          <p:cNvPr id="230" name="Google Shape;230;p23"/>
          <p:cNvSpPr txBox="1">
            <a:spLocks noGrp="1"/>
          </p:cNvSpPr>
          <p:nvPr>
            <p:ph type="subTitle" idx="4"/>
          </p:nvPr>
        </p:nvSpPr>
        <p:spPr>
          <a:xfrm>
            <a:off x="3629974" y="4433100"/>
            <a:ext cx="2389825" cy="480300"/>
          </a:xfrm>
          <a:prstGeom prst="rect">
            <a:avLst/>
          </a:prstGeom>
        </p:spPr>
        <p:txBody>
          <a:bodyPr spcFirstLastPara="1" wrap="square" lIns="0" tIns="0" rIns="0" bIns="91425" anchor="t" anchorCtr="0">
            <a:noAutofit/>
          </a:bodyPr>
          <a:lstStyle/>
          <a:p>
            <a:pPr marL="0" indent="0">
              <a:spcAft>
                <a:spcPts val="1000"/>
              </a:spcAft>
            </a:pPr>
            <a:r>
              <a:rPr lang="fr-FR" sz="900"/>
              <a:t>À droite : réservoir du laboratoire océanique. C’est le réservoir plus profond au monde - Collection COODCOM.</a:t>
            </a:r>
            <a:endParaRPr lang="pt-BR" sz="900"/>
          </a:p>
          <a:p>
            <a:pPr marL="0" lvl="0" indent="0" algn="l" rtl="0">
              <a:spcBef>
                <a:spcPts val="0"/>
              </a:spcBef>
              <a:spcAft>
                <a:spcPts val="1000"/>
              </a:spcAft>
              <a:buNone/>
            </a:pPr>
            <a:endParaRPr sz="900"/>
          </a:p>
        </p:txBody>
      </p:sp>
      <p:pic>
        <p:nvPicPr>
          <p:cNvPr id="7" name="Espaço Reservado para Imagem 6"/>
          <p:cNvPicPr>
            <a:picLocks noGrp="1" noChangeAspect="1"/>
          </p:cNvPicPr>
          <p:nvPr>
            <p:ph type="pic" idx="3"/>
          </p:nvPr>
        </p:nvPicPr>
        <p:blipFill>
          <a:blip r:embed="rId3" cstate="email">
            <a:extLst>
              <a:ext uri="{28A0092B-C50C-407E-A947-70E740481C1C}">
                <a14:useLocalDpi xmlns:a14="http://schemas.microsoft.com/office/drawing/2010/main"/>
              </a:ext>
            </a:extLst>
          </a:blip>
          <a:srcRect/>
          <a:stretch>
            <a:fillRect/>
          </a:stretch>
        </p:blipFill>
        <p:spPr>
          <a:xfrm>
            <a:off x="4593600" y="0"/>
            <a:ext cx="4550400" cy="4200900"/>
          </a:xfrm>
        </p:spPr>
      </p:pic>
      <p:pic>
        <p:nvPicPr>
          <p:cNvPr id="4" name="Espaço Reservado para Imagem 3"/>
          <p:cNvPicPr>
            <a:picLocks noGrp="1" noChangeAspect="1"/>
          </p:cNvPicPr>
          <p:nvPr>
            <p:ph type="pic" idx="2"/>
          </p:nvPr>
        </p:nvPicPr>
        <p:blipFill rotWithShape="1">
          <a:blip r:embed="rId4" cstate="email">
            <a:extLst>
              <a:ext uri="{28A0092B-C50C-407E-A947-70E740481C1C}">
                <a14:useLocalDpi xmlns:a14="http://schemas.microsoft.com/office/drawing/2010/main"/>
              </a:ext>
            </a:extLst>
          </a:blip>
          <a:srcRect l="-335"/>
          <a:stretch/>
        </p:blipFill>
        <p:spPr>
          <a:xfrm>
            <a:off x="-23746" y="525"/>
            <a:ext cx="4550400" cy="4200900"/>
          </a:xfrm>
        </p:spPr>
      </p:pic>
    </p:spTree>
    <p:extLst>
      <p:ext uri="{BB962C8B-B14F-4D97-AF65-F5344CB8AC3E}">
        <p14:creationId xmlns:p14="http://schemas.microsoft.com/office/powerpoint/2010/main" val="2901010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Autofit/>
          </a:bodyPr>
          <a:lstStyle/>
          <a:p>
            <a:pPr marL="0" lvl="0" indent="0" algn="l" rtl="0">
              <a:spcBef>
                <a:spcPts val="0"/>
              </a:spcBef>
              <a:spcAft>
                <a:spcPts val="0"/>
              </a:spcAft>
              <a:buNone/>
            </a:pPr>
            <a:r>
              <a:rPr lang="en" smtClean="0"/>
              <a:t>Campus Praia Vermelha</a:t>
            </a:r>
            <a:endParaRPr/>
          </a:p>
        </p:txBody>
      </p:sp>
      <p:sp>
        <p:nvSpPr>
          <p:cNvPr id="184" name="Google Shape;184;p17"/>
          <p:cNvSpPr txBox="1">
            <a:spLocks noGrp="1"/>
          </p:cNvSpPr>
          <p:nvPr>
            <p:ph type="body" idx="1"/>
          </p:nvPr>
        </p:nvSpPr>
        <p:spPr>
          <a:xfrm>
            <a:off x="714544" y="1200664"/>
            <a:ext cx="3231600" cy="2916900"/>
          </a:xfrm>
          <a:prstGeom prst="rect">
            <a:avLst/>
          </a:prstGeom>
        </p:spPr>
        <p:txBody>
          <a:bodyPr spcFirstLastPara="1" wrap="square" lIns="91425" tIns="0" rIns="91425" bIns="0" anchor="t" anchorCtr="0">
            <a:normAutofit lnSpcReduction="10000"/>
          </a:bodyPr>
          <a:lstStyle/>
          <a:p>
            <a:pPr lvl="0">
              <a:lnSpc>
                <a:spcPct val="150000"/>
              </a:lnSpc>
            </a:pPr>
            <a:r>
              <a:rPr lang="fr-FR" sz="1000"/>
              <a:t>Le premier siège de l’UFRJ ;</a:t>
            </a:r>
            <a:endParaRPr lang="pt-BR" sz="1000"/>
          </a:p>
          <a:p>
            <a:pPr lvl="0">
              <a:lnSpc>
                <a:spcPct val="150000"/>
              </a:lnSpc>
            </a:pPr>
            <a:r>
              <a:rPr lang="fr-FR" sz="1000"/>
              <a:t>Le Campus est situé dans la zone touristique de la ville de Rio de Janeiro ; </a:t>
            </a:r>
            <a:endParaRPr lang="pt-BR" sz="1000"/>
          </a:p>
          <a:p>
            <a:pPr marL="158750" indent="0">
              <a:lnSpc>
                <a:spcPct val="150000"/>
              </a:lnSpc>
              <a:buNone/>
            </a:pPr>
            <a:endParaRPr lang="pt-BR" sz="1000" smtClean="0"/>
          </a:p>
          <a:p>
            <a:pPr marL="158750" indent="0">
              <a:lnSpc>
                <a:spcPct val="150000"/>
              </a:lnSpc>
              <a:buNone/>
            </a:pPr>
            <a:r>
              <a:rPr lang="pt-BR" sz="1000" smtClean="0"/>
              <a:t>Il </a:t>
            </a:r>
            <a:r>
              <a:rPr lang="pt-BR" sz="1000"/>
              <a:t>abrite: </a:t>
            </a:r>
          </a:p>
          <a:p>
            <a:pPr lvl="0">
              <a:lnSpc>
                <a:spcPct val="150000"/>
              </a:lnSpc>
            </a:pPr>
            <a:r>
              <a:rPr lang="fr-FR" sz="1000"/>
              <a:t>Des Unités du Centre de Sciences Juridiques et Économiques ;</a:t>
            </a:r>
            <a:endParaRPr lang="pt-BR" sz="1000"/>
          </a:p>
          <a:p>
            <a:pPr lvl="0">
              <a:lnSpc>
                <a:spcPct val="150000"/>
              </a:lnSpc>
            </a:pPr>
            <a:r>
              <a:rPr lang="fr-FR" sz="1000"/>
              <a:t>Des Unités du Centre de Philosophie et Sciences Humaines ; </a:t>
            </a:r>
            <a:endParaRPr lang="pt-BR" sz="1000"/>
          </a:p>
          <a:p>
            <a:pPr lvl="0">
              <a:lnSpc>
                <a:spcPct val="150000"/>
              </a:lnSpc>
            </a:pPr>
            <a:r>
              <a:rPr lang="pt-BR" sz="1000"/>
              <a:t>L’Institut de </a:t>
            </a:r>
            <a:r>
              <a:rPr lang="fr-FR" sz="1000"/>
              <a:t>Psychiatrie </a:t>
            </a:r>
            <a:r>
              <a:rPr lang="pt-BR" sz="1000"/>
              <a:t>;</a:t>
            </a:r>
          </a:p>
          <a:p>
            <a:pPr lvl="0">
              <a:lnSpc>
                <a:spcPct val="150000"/>
              </a:lnSpc>
            </a:pPr>
            <a:r>
              <a:rPr lang="pt-BR" sz="1000"/>
              <a:t>L’Hôpital  de Neurologie Deolindo Couto ;</a:t>
            </a:r>
          </a:p>
          <a:p>
            <a:pPr lvl="0">
              <a:lnSpc>
                <a:spcPct val="150000"/>
              </a:lnSpc>
            </a:pPr>
            <a:r>
              <a:rPr lang="fr-FR" sz="1000"/>
              <a:t>Le Forum des Sciences et de la Culture.</a:t>
            </a:r>
            <a:endParaRPr lang="pt-BR" sz="1000"/>
          </a:p>
          <a:p>
            <a:pPr lvl="0">
              <a:spcBef>
                <a:spcPts val="1000"/>
              </a:spcBef>
            </a:pPr>
            <a:endParaRPr lang="pt-BR" smtClean="0"/>
          </a:p>
          <a:p>
            <a:pPr lvl="0">
              <a:spcBef>
                <a:spcPts val="1000"/>
              </a:spcBef>
            </a:pPr>
            <a:endParaRPr lang="pt-BR" smtClean="0"/>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1000"/>
              </a:spcAft>
              <a:buNone/>
            </a:pP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15</a:t>
            </a:fld>
            <a:endParaRPr>
              <a:solidFill>
                <a:schemeClr val="accent1"/>
              </a:solidFill>
            </a:endParaRPr>
          </a:p>
        </p:txBody>
      </p:sp>
      <p:sp>
        <p:nvSpPr>
          <p:cNvPr id="186" name="Google Shape;186;p17"/>
          <p:cNvSpPr txBox="1">
            <a:spLocks noGrp="1"/>
          </p:cNvSpPr>
          <p:nvPr>
            <p:ph type="subTitle" idx="3"/>
          </p:nvPr>
        </p:nvSpPr>
        <p:spPr>
          <a:xfrm>
            <a:off x="1881199" y="4433100"/>
            <a:ext cx="2566976" cy="602400"/>
          </a:xfrm>
          <a:prstGeom prst="rect">
            <a:avLst/>
          </a:prstGeom>
        </p:spPr>
        <p:txBody>
          <a:bodyPr spcFirstLastPara="1" wrap="square" lIns="0" tIns="0" rIns="0" bIns="91425" anchor="t" anchorCtr="0">
            <a:noAutofit/>
          </a:bodyPr>
          <a:lstStyle/>
          <a:p>
            <a:pPr marL="0" indent="0">
              <a:spcAft>
                <a:spcPts val="1000"/>
              </a:spcAft>
            </a:pPr>
            <a:r>
              <a:rPr lang="fr-FR" sz="900"/>
              <a:t>Palais universitaire vu du ciel avec Pain de Sucre au fond - photographie de Vstrabelli, CC BY-SA </a:t>
            </a:r>
            <a:r>
              <a:rPr lang="fr-FR" sz="900" smtClean="0"/>
              <a:t>4.0.</a:t>
            </a:r>
            <a:endParaRPr lang="pt-BR" sz="900"/>
          </a:p>
          <a:p>
            <a:pPr marL="0" lvl="0" indent="0">
              <a:spcAft>
                <a:spcPts val="1000"/>
              </a:spcAft>
            </a:pPr>
            <a:endParaRPr lang="en" sz="900"/>
          </a:p>
        </p:txBody>
      </p:sp>
      <p:pic>
        <p:nvPicPr>
          <p:cNvPr id="6" name="Espaço Reservado para Imagem 5"/>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sp>
        <p:nvSpPr>
          <p:cNvPr id="7" name="AutoShape 2" descr="https://planodiretor.ufrj.br/wp-content/uploads/sites/25/2020/11/Macae-diogo-vasconcello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p14="http://schemas.microsoft.com/office/powerpoint/2010/main" val="3122064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20775" y="335950"/>
            <a:ext cx="3249600" cy="710400"/>
          </a:xfrm>
          <a:prstGeom prst="rect">
            <a:avLst/>
          </a:prstGeom>
        </p:spPr>
        <p:txBody>
          <a:bodyPr spcFirstLastPara="1" wrap="square" lIns="0" tIns="91425" rIns="91425" bIns="91425" anchor="b" anchorCtr="0">
            <a:normAutofit/>
          </a:bodyPr>
          <a:lstStyle/>
          <a:p>
            <a:r>
              <a:rPr lang="fr-FR"/>
              <a:t>Les Nouveaux Campi</a:t>
            </a:r>
            <a:endParaRPr lang="pt-B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16</a:t>
            </a:fld>
            <a:endParaRPr>
              <a:solidFill>
                <a:schemeClr val="accent1"/>
              </a:solidFill>
            </a:endParaRPr>
          </a:p>
        </p:txBody>
      </p:sp>
      <p:sp>
        <p:nvSpPr>
          <p:cNvPr id="186" name="Google Shape;186;p17"/>
          <p:cNvSpPr txBox="1">
            <a:spLocks noGrp="1"/>
          </p:cNvSpPr>
          <p:nvPr>
            <p:ph type="subTitle" idx="3"/>
          </p:nvPr>
        </p:nvSpPr>
        <p:spPr>
          <a:xfrm>
            <a:off x="1829924" y="4451171"/>
            <a:ext cx="2627775" cy="602400"/>
          </a:xfrm>
          <a:prstGeom prst="rect">
            <a:avLst/>
          </a:prstGeom>
        </p:spPr>
        <p:txBody>
          <a:bodyPr spcFirstLastPara="1" wrap="square" lIns="0" tIns="0" rIns="0" bIns="91425" anchor="t" anchorCtr="0">
            <a:noAutofit/>
          </a:bodyPr>
          <a:lstStyle/>
          <a:p>
            <a:pPr marL="0" lvl="0" indent="0">
              <a:spcAft>
                <a:spcPts val="1000"/>
              </a:spcAft>
            </a:pPr>
            <a:r>
              <a:rPr lang="es-ES" sz="900" smtClean="0"/>
              <a:t>Campus </a:t>
            </a:r>
            <a:r>
              <a:rPr lang="es-ES" sz="900"/>
              <a:t>de </a:t>
            </a:r>
            <a:r>
              <a:rPr lang="es-ES" sz="900" smtClean="0"/>
              <a:t>Macaé – Par Raphael Pizzino.</a:t>
            </a:r>
            <a:endParaRPr lang="en" sz="900"/>
          </a:p>
        </p:txBody>
      </p:sp>
      <p:sp>
        <p:nvSpPr>
          <p:cNvPr id="11" name="Google Shape;184;p17"/>
          <p:cNvSpPr txBox="1">
            <a:spLocks/>
          </p:cNvSpPr>
          <p:nvPr/>
        </p:nvSpPr>
        <p:spPr>
          <a:xfrm>
            <a:off x="731625" y="1020265"/>
            <a:ext cx="3231600" cy="2916900"/>
          </a:xfrm>
          <a:prstGeom prst="rect">
            <a:avLst/>
          </a:prstGeom>
          <a:noFill/>
          <a:ln>
            <a:noFill/>
          </a:ln>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1pPr>
            <a:lvl2pPr marL="914400" marR="0" lvl="1"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2pPr>
            <a:lvl3pPr marL="1371600" marR="0" lvl="2"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3pPr>
            <a:lvl4pPr marL="1828800" marR="0" lvl="3"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4pPr>
            <a:lvl5pPr marL="2286000" marR="0" lvl="4"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5pPr>
            <a:lvl6pPr marL="2743200" marR="0" lvl="5"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6pPr>
            <a:lvl7pPr marL="3200400" marR="0" lvl="6"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7pPr>
            <a:lvl8pPr marL="3657600" marR="0" lvl="7"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8pPr>
            <a:lvl9pPr marL="4114800" marR="0" lvl="8" indent="-298450" algn="l" rtl="0">
              <a:lnSpc>
                <a:spcPct val="115000"/>
              </a:lnSpc>
              <a:spcBef>
                <a:spcPts val="1000"/>
              </a:spcBef>
              <a:spcAft>
                <a:spcPts val="100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9pPr>
          </a:lstStyle>
          <a:p>
            <a:pPr>
              <a:spcBef>
                <a:spcPts val="1000"/>
              </a:spcBef>
            </a:pPr>
            <a:r>
              <a:rPr lang="pt-BR" sz="1000"/>
              <a:t>Campus Duque de Caxias</a:t>
            </a:r>
          </a:p>
          <a:p>
            <a:pPr lvl="1"/>
            <a:r>
              <a:rPr lang="fr-FR" sz="1000"/>
              <a:t>C’est le nouveau campus de l’ </a:t>
            </a:r>
            <a:r>
              <a:rPr lang="fr-FR" sz="1000" smtClean="0"/>
              <a:t>UFRJ</a:t>
            </a:r>
            <a:r>
              <a:rPr lang="pt-BR" sz="1000" smtClean="0"/>
              <a:t>;</a:t>
            </a:r>
          </a:p>
          <a:p>
            <a:pPr lvl="1"/>
            <a:r>
              <a:rPr lang="fr-FR" sz="1000"/>
              <a:t>Le campus abrite des cours de licence, master et </a:t>
            </a:r>
            <a:r>
              <a:rPr lang="fr-FR" sz="1000" smtClean="0"/>
              <a:t>doctorat</a:t>
            </a:r>
            <a:r>
              <a:rPr lang="pt-BR" sz="1000" smtClean="0"/>
              <a:t>.</a:t>
            </a:r>
          </a:p>
          <a:p>
            <a:pPr lvl="0"/>
            <a:endParaRPr lang="pt-BR" sz="1000" smtClean="0"/>
          </a:p>
          <a:p>
            <a:pPr lvl="0"/>
            <a:r>
              <a:rPr lang="pt-BR" sz="1000" smtClean="0"/>
              <a:t>Pôle </a:t>
            </a:r>
            <a:r>
              <a:rPr lang="pt-BR" sz="1000"/>
              <a:t>de Macaé</a:t>
            </a:r>
          </a:p>
          <a:p>
            <a:pPr lvl="1"/>
            <a:r>
              <a:rPr lang="fr-FR" sz="1000"/>
              <a:t>Situé à 189km de Rio de Janeiro, le pôle dessert la population au nord de l’état de Rio de </a:t>
            </a:r>
            <a:r>
              <a:rPr lang="fr-FR" sz="1000" smtClean="0"/>
              <a:t>Janeiro</a:t>
            </a:r>
            <a:r>
              <a:rPr lang="pt-BR" sz="1000" smtClean="0"/>
              <a:t>;</a:t>
            </a:r>
          </a:p>
          <a:p>
            <a:pPr lvl="1"/>
            <a:r>
              <a:rPr lang="fr-FR" sz="1000"/>
              <a:t>11 cours de licence et 3 cours de master</a:t>
            </a:r>
            <a:r>
              <a:rPr lang="pt-BR" sz="1000" smtClean="0"/>
              <a:t>.</a:t>
            </a:r>
          </a:p>
          <a:p>
            <a:pPr lvl="1"/>
            <a:endParaRPr lang="pt-BR" sz="1000" smtClean="0"/>
          </a:p>
          <a:p>
            <a:pPr marL="0" indent="0">
              <a:spcBef>
                <a:spcPts val="1000"/>
              </a:spcBef>
              <a:buFont typeface="Montserrat"/>
              <a:buNone/>
            </a:pPr>
            <a:endParaRPr lang="pt-BR" sz="1000" smtClean="0"/>
          </a:p>
          <a:p>
            <a:pPr marL="0" indent="0">
              <a:spcBef>
                <a:spcPts val="1000"/>
              </a:spcBef>
              <a:buFont typeface="Montserrat"/>
              <a:buNone/>
            </a:pPr>
            <a:endParaRPr lang="pt-BR" sz="1000" smtClean="0"/>
          </a:p>
          <a:p>
            <a:pPr marL="0" indent="0">
              <a:spcBef>
                <a:spcPts val="1000"/>
              </a:spcBef>
              <a:spcAft>
                <a:spcPts val="1000"/>
              </a:spcAft>
              <a:buFont typeface="Montserrat"/>
              <a:buNone/>
            </a:pPr>
            <a:endParaRPr lang="pt-BR" sz="1000"/>
          </a:p>
        </p:txBody>
      </p:sp>
      <p:pic>
        <p:nvPicPr>
          <p:cNvPr id="5" name="Espaço Reservado para Imagem 4"/>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60840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22"/>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17</a:t>
            </a:fld>
            <a:endParaRPr>
              <a:solidFill>
                <a:schemeClr val="accent1"/>
              </a:solidFill>
            </a:endParaRPr>
          </a:p>
        </p:txBody>
      </p:sp>
      <p:sp>
        <p:nvSpPr>
          <p:cNvPr id="221" name="Google Shape;221;p22"/>
          <p:cNvSpPr txBox="1">
            <a:spLocks noGrp="1"/>
          </p:cNvSpPr>
          <p:nvPr>
            <p:ph type="subTitle" idx="1"/>
          </p:nvPr>
        </p:nvSpPr>
        <p:spPr>
          <a:xfrm>
            <a:off x="1881198" y="4433100"/>
            <a:ext cx="3861575" cy="602400"/>
          </a:xfrm>
          <a:prstGeom prst="rect">
            <a:avLst/>
          </a:prstGeom>
        </p:spPr>
        <p:txBody>
          <a:bodyPr spcFirstLastPara="1" wrap="square" lIns="0" tIns="0" rIns="0" bIns="91425" anchor="t" anchorCtr="0">
            <a:normAutofit/>
          </a:bodyPr>
          <a:lstStyle/>
          <a:p>
            <a:pPr marL="0" lvl="0" indent="0" algn="l" rtl="0">
              <a:spcBef>
                <a:spcPts val="0"/>
              </a:spcBef>
              <a:spcAft>
                <a:spcPts val="1000"/>
              </a:spcAft>
              <a:buNone/>
            </a:pPr>
            <a:r>
              <a:rPr lang="en" sz="900" smtClean="0"/>
              <a:t>Campus Macaé  - par Raphael Pizzino</a:t>
            </a:r>
            <a:endParaRPr lang="en" sz="900"/>
          </a:p>
        </p:txBody>
      </p:sp>
      <p:pic>
        <p:nvPicPr>
          <p:cNvPr id="3" name="Espaço Reservado para Imagem 2"/>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45306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545906" cy="710400"/>
          </a:xfrm>
          <a:prstGeom prst="rect">
            <a:avLst/>
          </a:prstGeom>
        </p:spPr>
        <p:txBody>
          <a:bodyPr spcFirstLastPara="1" wrap="square" lIns="0" tIns="91425" rIns="91425" bIns="91425" anchor="b" anchorCtr="0">
            <a:noAutofit/>
          </a:bodyPr>
          <a:lstStyle/>
          <a:p>
            <a:r>
              <a:rPr lang="fr-FR"/>
              <a:t>Complexe de formation des professeurs</a:t>
            </a:r>
            <a:endParaRPr lang="pt-B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18</a:t>
            </a:fld>
            <a:endParaRPr>
              <a:solidFill>
                <a:schemeClr val="accent1"/>
              </a:solidFill>
            </a:endParaRPr>
          </a:p>
        </p:txBody>
      </p:sp>
      <p:sp>
        <p:nvSpPr>
          <p:cNvPr id="186" name="Google Shape;186;p17"/>
          <p:cNvSpPr txBox="1">
            <a:spLocks noGrp="1"/>
          </p:cNvSpPr>
          <p:nvPr>
            <p:ph type="subTitle" idx="3"/>
          </p:nvPr>
        </p:nvSpPr>
        <p:spPr>
          <a:xfrm>
            <a:off x="1881200" y="4433100"/>
            <a:ext cx="1612500" cy="602400"/>
          </a:xfrm>
          <a:prstGeom prst="rect">
            <a:avLst/>
          </a:prstGeom>
        </p:spPr>
        <p:txBody>
          <a:bodyPr spcFirstLastPara="1" wrap="square" lIns="0" tIns="0" rIns="0" bIns="91425" anchor="t" anchorCtr="0">
            <a:normAutofit fontScale="92500" lnSpcReduction="10000"/>
          </a:bodyPr>
          <a:lstStyle/>
          <a:p>
            <a:pPr marL="0" lvl="0" indent="0">
              <a:spcAft>
                <a:spcPts val="1000"/>
              </a:spcAft>
            </a:pPr>
            <a:r>
              <a:rPr lang="pt-BR" smtClean="0"/>
              <a:t>Photo – Source https</a:t>
            </a:r>
            <a:r>
              <a:rPr lang="pt-BR"/>
              <a:t>://formacaodeprofessores.ufrj.br/</a:t>
            </a:r>
            <a:endParaRPr lang="en" sz="800"/>
          </a:p>
        </p:txBody>
      </p:sp>
      <p:pic>
        <p:nvPicPr>
          <p:cNvPr id="4" name="Espaço Reservado para Imagem 3"/>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pic>
        <p:nvPicPr>
          <p:cNvPr id="3075" name="Picture 3" descr="C:\Users\ramonmarins\Desktop\logo-cfp-completa-horizonta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86523" y="3466009"/>
            <a:ext cx="1346004" cy="470261"/>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176;p16"/>
          <p:cNvSpPr txBox="1">
            <a:spLocks/>
          </p:cNvSpPr>
          <p:nvPr/>
        </p:nvSpPr>
        <p:spPr>
          <a:xfrm>
            <a:off x="675416" y="1169626"/>
            <a:ext cx="3639625" cy="1788729"/>
          </a:xfrm>
          <a:prstGeom prst="rect">
            <a:avLst/>
          </a:prstGeom>
          <a:noFill/>
          <a:ln>
            <a:noFill/>
          </a:ln>
        </p:spPr>
        <p:txBody>
          <a:bodyPr spcFirstLastPara="1" wrap="square" lIns="91425" tIns="0" rIns="91425" bIns="0" anchor="t" anchorCtr="0">
            <a:norm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1pPr>
            <a:lvl2pPr marL="914400" marR="0" lvl="1"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2pPr>
            <a:lvl3pPr marL="1371600" marR="0" lvl="2"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3pPr>
            <a:lvl4pPr marL="1828800" marR="0" lvl="3"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4pPr>
            <a:lvl5pPr marL="2286000" marR="0" lvl="4"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5pPr>
            <a:lvl6pPr marL="2743200" marR="0" lvl="5"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6pPr>
            <a:lvl7pPr marL="3200400" marR="0" lvl="6"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7pPr>
            <a:lvl8pPr marL="3657600" marR="0" lvl="7"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8pPr>
            <a:lvl9pPr marL="4114800" marR="0" lvl="8" indent="-298450" algn="l" rtl="0">
              <a:lnSpc>
                <a:spcPct val="115000"/>
              </a:lnSpc>
              <a:spcBef>
                <a:spcPts val="1000"/>
              </a:spcBef>
              <a:spcAft>
                <a:spcPts val="100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9pPr>
          </a:lstStyle>
          <a:p>
            <a:pPr marL="158750" indent="0">
              <a:buNone/>
            </a:pPr>
            <a:r>
              <a:rPr lang="fr-FR"/>
              <a:t>Le Complexe regroupe les unités académiques chargées des cours de licence, la Faculté d'éducation (FE) et le Collège d'application (CAp) afin qu'ils travaillent de manière intégrée avec les autres établissements partenaires et les Réseaux d'Éducation Publique, assumant conjointement l'engagement des formation initiale et continue des enseignants</a:t>
            </a:r>
            <a:r>
              <a:rPr lang="fr-FR" smtClean="0"/>
              <a:t>..</a:t>
            </a:r>
            <a:endParaRPr lang="pt-BR"/>
          </a:p>
        </p:txBody>
      </p:sp>
    </p:spTree>
    <p:extLst>
      <p:ext uri="{BB962C8B-B14F-4D97-AF65-F5344CB8AC3E}">
        <p14:creationId xmlns:p14="http://schemas.microsoft.com/office/powerpoint/2010/main" val="4190098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fontScale="90000"/>
          </a:bodyPr>
          <a:lstStyle/>
          <a:p>
            <a:r>
              <a:rPr lang="fr-FR"/>
              <a:t>Le Complexe Hospitalier</a:t>
            </a:r>
            <a:endParaRPr lang="pt-B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19</a:t>
            </a:fld>
            <a:endParaRPr>
              <a:solidFill>
                <a:schemeClr val="accent1"/>
              </a:solidFill>
            </a:endParaRPr>
          </a:p>
        </p:txBody>
      </p:sp>
      <p:sp>
        <p:nvSpPr>
          <p:cNvPr id="186" name="Google Shape;186;p17"/>
          <p:cNvSpPr txBox="1">
            <a:spLocks noGrp="1"/>
          </p:cNvSpPr>
          <p:nvPr>
            <p:ph type="subTitle" idx="3"/>
          </p:nvPr>
        </p:nvSpPr>
        <p:spPr>
          <a:xfrm>
            <a:off x="1881200" y="4433100"/>
            <a:ext cx="2458600" cy="602400"/>
          </a:xfrm>
          <a:prstGeom prst="rect">
            <a:avLst/>
          </a:prstGeom>
        </p:spPr>
        <p:txBody>
          <a:bodyPr spcFirstLastPara="1" wrap="square" lIns="0" tIns="0" rIns="0" bIns="91425" anchor="t" anchorCtr="0">
            <a:noAutofit/>
          </a:bodyPr>
          <a:lstStyle/>
          <a:p>
            <a:pPr marL="0" indent="0">
              <a:spcAft>
                <a:spcPts val="1000"/>
              </a:spcAft>
            </a:pPr>
            <a:r>
              <a:rPr lang="fr-FR" sz="900"/>
              <a:t>Un père tient son fils selon la méthode du père kangourou dans une unité du complexe hospitalier – Par William SANTOS</a:t>
            </a:r>
            <a:r>
              <a:rPr lang="fr-FR" sz="900" smtClean="0"/>
              <a:t>.</a:t>
            </a:r>
            <a:endParaRPr lang="en" sz="900" smtClean="0"/>
          </a:p>
        </p:txBody>
      </p:sp>
      <p:pic>
        <p:nvPicPr>
          <p:cNvPr id="7" name="Espaço Reservado para Imagem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573800" y="0"/>
            <a:ext cx="4570200" cy="5143500"/>
          </a:xfrm>
          <a:prstGeom prst="rect">
            <a:avLst/>
          </a:prstGeom>
          <a:noFill/>
          <a:ln>
            <a:noFill/>
          </a:ln>
        </p:spPr>
      </p:pic>
      <p:sp>
        <p:nvSpPr>
          <p:cNvPr id="2" name="Espaço Reservado para Imagem 1"/>
          <p:cNvSpPr>
            <a:spLocks noGrp="1"/>
          </p:cNvSpPr>
          <p:nvPr>
            <p:ph type="pic" idx="2"/>
          </p:nvPr>
        </p:nvSpPr>
        <p:spPr/>
      </p:sp>
      <p:sp>
        <p:nvSpPr>
          <p:cNvPr id="9" name="Google Shape;176;p16"/>
          <p:cNvSpPr txBox="1">
            <a:spLocks/>
          </p:cNvSpPr>
          <p:nvPr/>
        </p:nvSpPr>
        <p:spPr>
          <a:xfrm>
            <a:off x="685425" y="1183650"/>
            <a:ext cx="3397200" cy="2776200"/>
          </a:xfrm>
          <a:prstGeom prst="rect">
            <a:avLst/>
          </a:prstGeom>
          <a:noFill/>
          <a:ln>
            <a:noFill/>
          </a:ln>
        </p:spPr>
        <p:txBody>
          <a:bodyPr spcFirstLastPara="1" wrap="square" lIns="91425" tIns="0" rIns="91425" bIns="0" anchor="t" anchorCtr="0">
            <a:norm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1pPr>
            <a:lvl2pPr marL="914400" marR="0" lvl="1"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2pPr>
            <a:lvl3pPr marL="1371600" marR="0" lvl="2"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3pPr>
            <a:lvl4pPr marL="1828800" marR="0" lvl="3"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4pPr>
            <a:lvl5pPr marL="2286000" marR="0" lvl="4"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5pPr>
            <a:lvl6pPr marL="2743200" marR="0" lvl="5"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6pPr>
            <a:lvl7pPr marL="3200400" marR="0" lvl="6"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7pPr>
            <a:lvl8pPr marL="3657600" marR="0" lvl="7"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8pPr>
            <a:lvl9pPr marL="4114800" marR="0" lvl="8" indent="-298450" algn="l" rtl="0">
              <a:lnSpc>
                <a:spcPct val="115000"/>
              </a:lnSpc>
              <a:spcBef>
                <a:spcPts val="1000"/>
              </a:spcBef>
              <a:spcAft>
                <a:spcPts val="100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9pPr>
          </a:lstStyle>
          <a:p>
            <a:pPr marL="158750" indent="0">
              <a:buNone/>
            </a:pPr>
            <a:r>
              <a:rPr lang="fr-FR"/>
              <a:t>L'UFRJ reconnaît sa mission : répondre aux principaux problèmes de santé du pays  en réunissant ses collaborateurs issus des domaines de connaissance les plus divers, dans des instituts</a:t>
            </a:r>
            <a:r>
              <a:rPr lang="fr-FR" smtClean="0"/>
              <a:t>.</a:t>
            </a:r>
          </a:p>
          <a:p>
            <a:pPr marL="158750" indent="0">
              <a:buNone/>
            </a:pPr>
            <a:endParaRPr lang="pt-BR"/>
          </a:p>
          <a:p>
            <a:pPr marL="158750" indent="0">
              <a:buNone/>
            </a:pPr>
            <a:r>
              <a:rPr lang="fr-FR"/>
              <a:t>Les unités du Complexe Hospitalier offrent un service public externe gratuit via le Sistema Único de Saúde (Le majeur système de santé public au Brésil).</a:t>
            </a:r>
            <a:endParaRPr lang="pt-BR"/>
          </a:p>
        </p:txBody>
      </p:sp>
    </p:spTree>
    <p:extLst>
      <p:ext uri="{BB962C8B-B14F-4D97-AF65-F5344CB8AC3E}">
        <p14:creationId xmlns:p14="http://schemas.microsoft.com/office/powerpoint/2010/main" val="894504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Google Shape;169;p15"/>
          <p:cNvSpPr txBox="1">
            <a:spLocks noGrp="1"/>
          </p:cNvSpPr>
          <p:nvPr>
            <p:ph type="ctrTitle"/>
          </p:nvPr>
        </p:nvSpPr>
        <p:spPr>
          <a:xfrm>
            <a:off x="906050" y="1242927"/>
            <a:ext cx="7725202" cy="2409890"/>
          </a:xfrm>
          <a:prstGeom prst="rect">
            <a:avLst/>
          </a:prstGeom>
          <a:solidFill>
            <a:srgbClr val="FFFFFF"/>
          </a:solidFill>
        </p:spPr>
        <p:txBody>
          <a:bodyPr spcFirstLastPara="1" wrap="square" lIns="0" tIns="457200" rIns="457200" bIns="457200" anchor="ctr" anchorCtr="0">
            <a:spAutoFit/>
          </a:bodyPr>
          <a:lstStyle/>
          <a:p>
            <a:pPr lvl="0"/>
            <a:r>
              <a:rPr lang="pt-BR" smtClean="0"/>
              <a:t>“...</a:t>
            </a:r>
            <a:r>
              <a:rPr lang="fr-FR"/>
              <a:t> </a:t>
            </a:r>
            <a:r>
              <a:rPr lang="fr-FR" smtClean="0"/>
              <a:t>une </a:t>
            </a:r>
            <a:r>
              <a:rPr lang="fr-FR"/>
              <a:t>visite à travers l'histoire même du Brésil. </a:t>
            </a:r>
            <a:r>
              <a:rPr lang="pt-BR" smtClean="0"/>
              <a:t>” </a:t>
            </a:r>
            <a:r>
              <a:rPr lang="pt-BR" sz="2400" smtClean="0"/>
              <a:t>(Antonio Oliveira - FACC/UFRJ)</a:t>
            </a:r>
            <a:endParaRPr sz="2400"/>
          </a:p>
        </p:txBody>
      </p:sp>
      <p:sp>
        <p:nvSpPr>
          <p:cNvPr id="4"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solidFill>
                <a:schemeClr val="accent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fontScale="90000"/>
          </a:bodyPr>
          <a:lstStyle/>
          <a:p>
            <a:pPr lvl="0"/>
            <a:r>
              <a:rPr lang="fr-FR"/>
              <a:t>Les chiffres du Complexe</a:t>
            </a:r>
            <a:endParaRPr/>
          </a:p>
        </p:txBody>
      </p:sp>
      <p:sp>
        <p:nvSpPr>
          <p:cNvPr id="184" name="Google Shape;184;p17"/>
          <p:cNvSpPr txBox="1">
            <a:spLocks noGrp="1"/>
          </p:cNvSpPr>
          <p:nvPr>
            <p:ph type="body" idx="1"/>
          </p:nvPr>
        </p:nvSpPr>
        <p:spPr>
          <a:xfrm>
            <a:off x="696855" y="1199025"/>
            <a:ext cx="3231600" cy="2916900"/>
          </a:xfrm>
          <a:prstGeom prst="rect">
            <a:avLst/>
          </a:prstGeom>
        </p:spPr>
        <p:txBody>
          <a:bodyPr spcFirstLastPara="1" wrap="square" lIns="91425" tIns="0" rIns="91425" bIns="0" anchor="t" anchorCtr="0">
            <a:normAutofit/>
          </a:bodyPr>
          <a:lstStyle/>
          <a:p>
            <a:pPr marL="158750" indent="0">
              <a:buNone/>
            </a:pPr>
            <a:r>
              <a:rPr lang="fr-FR"/>
              <a:t>Dans une seule partie du réseau hospitalier et seulement en 2021, ont été réalisés :</a:t>
            </a:r>
            <a:endParaRPr lang="pt-BR"/>
          </a:p>
          <a:p>
            <a:pPr>
              <a:lnSpc>
                <a:spcPct val="200000"/>
              </a:lnSpc>
            </a:pPr>
            <a:r>
              <a:rPr lang="fr-FR" smtClean="0"/>
              <a:t>presque </a:t>
            </a:r>
            <a:r>
              <a:rPr lang="fr-FR"/>
              <a:t>5.000 interventions chirurgicales ; </a:t>
            </a:r>
            <a:endParaRPr lang="pt-BR"/>
          </a:p>
          <a:p>
            <a:pPr>
              <a:lnSpc>
                <a:spcPct val="200000"/>
              </a:lnSpc>
            </a:pPr>
            <a:r>
              <a:rPr lang="fr-FR" smtClean="0"/>
              <a:t>plus </a:t>
            </a:r>
            <a:r>
              <a:rPr lang="fr-FR"/>
              <a:t>de 8.500 entrées ; </a:t>
            </a:r>
            <a:endParaRPr lang="pt-BR"/>
          </a:p>
          <a:p>
            <a:pPr>
              <a:lnSpc>
                <a:spcPct val="200000"/>
              </a:lnSpc>
            </a:pPr>
            <a:r>
              <a:rPr lang="fr-FR" smtClean="0"/>
              <a:t>plus </a:t>
            </a:r>
            <a:r>
              <a:rPr lang="fr-FR"/>
              <a:t>de 10.000 appels d'urgence ; </a:t>
            </a:r>
            <a:endParaRPr lang="pt-BR"/>
          </a:p>
          <a:p>
            <a:pPr>
              <a:lnSpc>
                <a:spcPct val="200000"/>
              </a:lnSpc>
            </a:pPr>
            <a:r>
              <a:rPr lang="fr-FR" smtClean="0"/>
              <a:t>plus </a:t>
            </a:r>
            <a:r>
              <a:rPr lang="fr-FR"/>
              <a:t>de 172.000 requêtes. </a:t>
            </a:r>
            <a:endParaRPr lang="pt-BR"/>
          </a:p>
          <a:p>
            <a:pPr marL="0" lvl="0" indent="0" algn="l" rtl="0">
              <a:spcBef>
                <a:spcPts val="1000"/>
              </a:spcBef>
              <a:spcAft>
                <a:spcPts val="1000"/>
              </a:spcAft>
              <a:buNone/>
            </a:pP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20</a:t>
            </a:fld>
            <a:endParaRPr>
              <a:solidFill>
                <a:schemeClr val="accent1"/>
              </a:solidFill>
            </a:endParaRPr>
          </a:p>
        </p:txBody>
      </p:sp>
      <p:sp>
        <p:nvSpPr>
          <p:cNvPr id="186" name="Google Shape;186;p17"/>
          <p:cNvSpPr txBox="1">
            <a:spLocks noGrp="1"/>
          </p:cNvSpPr>
          <p:nvPr>
            <p:ph type="subTitle" idx="3"/>
          </p:nvPr>
        </p:nvSpPr>
        <p:spPr>
          <a:xfrm>
            <a:off x="1881200" y="4433100"/>
            <a:ext cx="1612500" cy="602400"/>
          </a:xfrm>
          <a:prstGeom prst="rect">
            <a:avLst/>
          </a:prstGeom>
        </p:spPr>
        <p:txBody>
          <a:bodyPr spcFirstLastPara="1" wrap="square" lIns="0" tIns="0" rIns="0" bIns="91425" anchor="t" anchorCtr="0">
            <a:noAutofit/>
          </a:bodyPr>
          <a:lstStyle/>
          <a:p>
            <a:pPr marL="0" indent="0">
              <a:spcAft>
                <a:spcPts val="1000"/>
              </a:spcAft>
            </a:pPr>
            <a:r>
              <a:rPr lang="fr-FR" sz="900"/>
              <a:t>Étudiante en médecine à l’Hôpital Universtaire – Par Raphael PIZZINO.</a:t>
            </a:r>
            <a:endParaRPr lang="pt-BR" sz="900"/>
          </a:p>
          <a:p>
            <a:pPr marL="0" lvl="0" indent="0">
              <a:spcAft>
                <a:spcPts val="1000"/>
              </a:spcAft>
            </a:pPr>
            <a:endParaRPr lang="en" sz="900"/>
          </a:p>
        </p:txBody>
      </p:sp>
      <p:pic>
        <p:nvPicPr>
          <p:cNvPr id="7" name="Espaço Reservado para Imagem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573800" y="0"/>
            <a:ext cx="4570200" cy="5143500"/>
          </a:xfrm>
          <a:prstGeom prst="rect">
            <a:avLst/>
          </a:prstGeom>
          <a:noFill/>
          <a:ln>
            <a:noFill/>
          </a:ln>
        </p:spPr>
      </p:pic>
      <p:sp>
        <p:nvSpPr>
          <p:cNvPr id="2" name="Espaço Reservado para Imagem 1"/>
          <p:cNvSpPr>
            <a:spLocks noGrp="1"/>
          </p:cNvSpPr>
          <p:nvPr>
            <p:ph type="pic" idx="2"/>
          </p:nvPr>
        </p:nvSpPr>
        <p:spPr>
          <a:xfrm>
            <a:off x="4573800" y="0"/>
            <a:ext cx="4570200" cy="5143500"/>
          </a:xfrm>
        </p:spPr>
      </p:sp>
    </p:spTree>
    <p:extLst>
      <p:ext uri="{BB962C8B-B14F-4D97-AF65-F5344CB8AC3E}">
        <p14:creationId xmlns:p14="http://schemas.microsoft.com/office/powerpoint/2010/main" val="1697547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6"/>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p>
            <a:pPr marL="0" lvl="0" indent="0" algn="l" rtl="0">
              <a:spcBef>
                <a:spcPts val="0"/>
              </a:spcBef>
              <a:spcAft>
                <a:spcPts val="0"/>
              </a:spcAft>
              <a:buNone/>
            </a:pPr>
            <a:r>
              <a:rPr lang="en" smtClean="0"/>
              <a:t>Structure </a:t>
            </a:r>
            <a:r>
              <a:rPr lang="en"/>
              <a:t>| </a:t>
            </a:r>
            <a:r>
              <a:rPr lang="en" smtClean="0"/>
              <a:t>Complexo Hospitalar</a:t>
            </a:r>
            <a:endParaRPr/>
          </a:p>
        </p:txBody>
      </p:sp>
      <p:sp>
        <p:nvSpPr>
          <p:cNvPr id="175" name="Google Shape;175;p16"/>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21</a:t>
            </a:fld>
            <a:endParaRPr>
              <a:solidFill>
                <a:schemeClr val="accent1"/>
              </a:solidFill>
            </a:endParaRPr>
          </a:p>
        </p:txBody>
      </p:sp>
      <p:pic>
        <p:nvPicPr>
          <p:cNvPr id="5" name="Picture 2" descr="C:\Users\ramonmarins\Desktop\nova apresentação UFRJ\id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99229" y="3302895"/>
            <a:ext cx="965516" cy="5672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ramonmarins\Desktop\nova apresentação UFRJ\i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19382" y="3456961"/>
            <a:ext cx="1737093" cy="268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ramonmarins\Desktop\nova apresentação UFRJ\ippmg.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63395" y="4194874"/>
            <a:ext cx="1275441" cy="4533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ramonmarins\Desktop\nova apresentação UFRJ\ipub.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88986" y="4144935"/>
            <a:ext cx="559058" cy="5767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sers\ramonmarins\Desktop\nova apresentação UFRJ\matesc.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30397" y="4171578"/>
            <a:ext cx="663932" cy="5109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ramonmarins\Desktop\nova apresentação UFRJ\deolindo couto.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737352" y="3311236"/>
            <a:ext cx="551092" cy="5510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C:\Users\ramonmarins\Desktop\nova apresentação UFRJ\hesfa.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653596" y="3311852"/>
            <a:ext cx="785566" cy="5498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C:\Users\ramonmarins\Desktop\nova apresentação UFRJ\ices.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990860" y="4204099"/>
            <a:ext cx="613752" cy="4305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C:\Users\ramonmarins\Desktop\nova apresentação UFRJ\HUCFF.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877887" y="3333821"/>
            <a:ext cx="507243" cy="507243"/>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184;p17"/>
          <p:cNvSpPr txBox="1">
            <a:spLocks noGrp="1"/>
          </p:cNvSpPr>
          <p:nvPr>
            <p:ph type="body" idx="1"/>
          </p:nvPr>
        </p:nvSpPr>
        <p:spPr>
          <a:xfrm>
            <a:off x="706517" y="1161764"/>
            <a:ext cx="3523996" cy="1961223"/>
          </a:xfrm>
          <a:prstGeom prst="rect">
            <a:avLst/>
          </a:prstGeom>
        </p:spPr>
        <p:txBody>
          <a:bodyPr spcFirstLastPara="1" wrap="square" lIns="91425" tIns="0" rIns="91425" bIns="0" anchor="t" anchorCtr="0">
            <a:noAutofit/>
          </a:bodyPr>
          <a:lstStyle/>
          <a:p>
            <a:r>
              <a:rPr lang="pt-BR" sz="1200" smtClean="0"/>
              <a:t>Hôpital </a:t>
            </a:r>
            <a:r>
              <a:rPr lang="pt-BR" sz="1200"/>
              <a:t>Universitaire Clementino Fraga Filho ; </a:t>
            </a:r>
          </a:p>
          <a:p>
            <a:r>
              <a:rPr lang="pt-BR" sz="1200" smtClean="0"/>
              <a:t>Institut </a:t>
            </a:r>
            <a:r>
              <a:rPr lang="pt-BR" sz="1200"/>
              <a:t>de Santé São Francisco de Assis ; </a:t>
            </a:r>
          </a:p>
          <a:p>
            <a:r>
              <a:rPr lang="pt-BR" sz="1200" smtClean="0"/>
              <a:t>Institut </a:t>
            </a:r>
            <a:r>
              <a:rPr lang="pt-BR" sz="1200"/>
              <a:t>de Maladies Pulmonaires ; </a:t>
            </a:r>
          </a:p>
          <a:p>
            <a:r>
              <a:rPr lang="pt-BR" sz="1200" smtClean="0"/>
              <a:t>Instituto </a:t>
            </a:r>
            <a:r>
              <a:rPr lang="pt-BR" sz="1200"/>
              <a:t>de Gynécologie ; </a:t>
            </a:r>
          </a:p>
          <a:p>
            <a:r>
              <a:rPr lang="pt-BR" sz="1200" smtClean="0"/>
              <a:t>Instituto </a:t>
            </a:r>
            <a:r>
              <a:rPr lang="pt-BR" sz="1200"/>
              <a:t>de Neurologie Deolindo Couto ; </a:t>
            </a:r>
          </a:p>
          <a:p>
            <a:pPr marL="158750" lvl="0" indent="0" algn="l" rtl="0">
              <a:spcBef>
                <a:spcPts val="1000"/>
              </a:spcBef>
              <a:spcAft>
                <a:spcPts val="0"/>
              </a:spcAft>
              <a:buSzPts val="1100"/>
              <a:buNone/>
            </a:pPr>
            <a:endParaRPr smtClean="0"/>
          </a:p>
          <a:p>
            <a:pPr marL="0" lvl="0" indent="0" algn="l" rtl="0">
              <a:spcBef>
                <a:spcPts val="1000"/>
              </a:spcBef>
              <a:spcAft>
                <a:spcPts val="0"/>
              </a:spcAft>
              <a:buNone/>
            </a:pPr>
            <a:endParaRPr/>
          </a:p>
          <a:p>
            <a:pPr marL="0" lvl="0" indent="0" algn="l" rtl="0">
              <a:spcBef>
                <a:spcPts val="1000"/>
              </a:spcBef>
              <a:spcAft>
                <a:spcPts val="0"/>
              </a:spcAft>
              <a:buNone/>
            </a:pPr>
            <a:endParaRPr smtClean="0"/>
          </a:p>
          <a:p>
            <a:pPr marL="0" lvl="0" indent="0" algn="l" rtl="0">
              <a:spcBef>
                <a:spcPts val="1000"/>
              </a:spcBef>
              <a:spcAft>
                <a:spcPts val="1000"/>
              </a:spcAft>
              <a:buNone/>
            </a:pPr>
            <a:endParaRPr/>
          </a:p>
        </p:txBody>
      </p:sp>
      <p:sp>
        <p:nvSpPr>
          <p:cNvPr id="18" name="Google Shape;184;p17"/>
          <p:cNvSpPr txBox="1">
            <a:spLocks noGrp="1"/>
          </p:cNvSpPr>
          <p:nvPr>
            <p:ph type="body" idx="1"/>
          </p:nvPr>
        </p:nvSpPr>
        <p:spPr>
          <a:xfrm>
            <a:off x="4285190" y="1155844"/>
            <a:ext cx="3231600" cy="1575411"/>
          </a:xfrm>
          <a:prstGeom prst="rect">
            <a:avLst/>
          </a:prstGeom>
        </p:spPr>
        <p:txBody>
          <a:bodyPr spcFirstLastPara="1" wrap="square" lIns="91425" tIns="0" rIns="91425" bIns="0" anchor="t" anchorCtr="0">
            <a:noAutofit/>
          </a:bodyPr>
          <a:lstStyle/>
          <a:p>
            <a:r>
              <a:rPr lang="pt-BR" sz="1200"/>
              <a:t>Institut de Psychiatrie ; </a:t>
            </a:r>
          </a:p>
          <a:p>
            <a:r>
              <a:rPr lang="fr-FR" sz="1200" smtClean="0"/>
              <a:t>Institut </a:t>
            </a:r>
            <a:r>
              <a:rPr lang="fr-FR" sz="1200"/>
              <a:t>de puériculture et pédiatrie Martagão Gesteira ; </a:t>
            </a:r>
            <a:endParaRPr lang="pt-BR" sz="1200"/>
          </a:p>
          <a:p>
            <a:r>
              <a:rPr lang="fr-FR" sz="1200" smtClean="0"/>
              <a:t>Institut </a:t>
            </a:r>
            <a:r>
              <a:rPr lang="fr-FR" sz="1200"/>
              <a:t>du Cœur Edson Saad; </a:t>
            </a:r>
            <a:endParaRPr lang="pt-BR" sz="1200"/>
          </a:p>
          <a:p>
            <a:r>
              <a:rPr lang="fr-FR" sz="1200" smtClean="0"/>
              <a:t>Maternité. </a:t>
            </a:r>
            <a:endParaRPr lang="pt-BR" sz="1200"/>
          </a:p>
          <a:p>
            <a:pPr marL="0" lvl="0" indent="0" algn="l" rtl="0">
              <a:spcBef>
                <a:spcPts val="1000"/>
              </a:spcBef>
              <a:spcAft>
                <a:spcPts val="0"/>
              </a:spcAft>
              <a:buNone/>
            </a:pPr>
            <a:endParaRPr>
              <a:solidFill>
                <a:srgbClr val="FF0000"/>
              </a:solidFill>
            </a:endParaRPr>
          </a:p>
          <a:p>
            <a:pPr marL="0" lvl="0" indent="0" algn="l" rtl="0">
              <a:spcBef>
                <a:spcPts val="1000"/>
              </a:spcBef>
              <a:spcAft>
                <a:spcPts val="0"/>
              </a:spcAft>
              <a:buNone/>
            </a:pPr>
            <a:endParaRPr smtClean="0"/>
          </a:p>
          <a:p>
            <a:pPr marL="0" lvl="0" indent="0" algn="l" rtl="0">
              <a:spcBef>
                <a:spcPts val="1000"/>
              </a:spcBef>
              <a:spcAft>
                <a:spcPts val="1000"/>
              </a:spcAft>
              <a:buNone/>
            </a:pPr>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Autofit/>
          </a:bodyPr>
          <a:lstStyle/>
          <a:p>
            <a:r>
              <a:rPr lang="fr-FR"/>
              <a:t>Restaurants universitaires</a:t>
            </a:r>
            <a:endParaRPr lang="pt-B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22</a:t>
            </a:fld>
            <a:endParaRPr>
              <a:solidFill>
                <a:schemeClr val="accent1"/>
              </a:solidFill>
            </a:endParaRPr>
          </a:p>
        </p:txBody>
      </p:sp>
      <p:sp>
        <p:nvSpPr>
          <p:cNvPr id="186" name="Google Shape;186;p17"/>
          <p:cNvSpPr txBox="1">
            <a:spLocks noGrp="1"/>
          </p:cNvSpPr>
          <p:nvPr>
            <p:ph type="subTitle" idx="3"/>
          </p:nvPr>
        </p:nvSpPr>
        <p:spPr>
          <a:xfrm>
            <a:off x="1829924" y="4441646"/>
            <a:ext cx="1684801" cy="602400"/>
          </a:xfrm>
          <a:prstGeom prst="rect">
            <a:avLst/>
          </a:prstGeom>
        </p:spPr>
        <p:txBody>
          <a:bodyPr spcFirstLastPara="1" wrap="square" lIns="0" tIns="0" rIns="0" bIns="91425" anchor="t" anchorCtr="0">
            <a:noAutofit/>
          </a:bodyPr>
          <a:lstStyle/>
          <a:p>
            <a:pPr marL="0" indent="0">
              <a:spcAft>
                <a:spcPts val="1000"/>
              </a:spcAft>
            </a:pPr>
            <a:r>
              <a:rPr lang="fr-FR" sz="900"/>
              <a:t>Restaurant Universitaire à l’île du Fundão – Collection COORDCOM. </a:t>
            </a:r>
            <a:endParaRPr lang="pt-BR" sz="900"/>
          </a:p>
          <a:p>
            <a:pPr marL="0" indent="0">
              <a:spcAft>
                <a:spcPts val="1000"/>
              </a:spcAft>
            </a:pPr>
            <a:endParaRPr lang="en" sz="800"/>
          </a:p>
          <a:p>
            <a:pPr marL="0" lvl="0" indent="0">
              <a:spcAft>
                <a:spcPts val="1000"/>
              </a:spcAft>
            </a:pPr>
            <a:endParaRPr lang="en"/>
          </a:p>
        </p:txBody>
      </p:sp>
      <p:sp>
        <p:nvSpPr>
          <p:cNvPr id="11" name="Google Shape;184;p17"/>
          <p:cNvSpPr txBox="1">
            <a:spLocks/>
          </p:cNvSpPr>
          <p:nvPr/>
        </p:nvSpPr>
        <p:spPr>
          <a:xfrm>
            <a:off x="739245" y="1138285"/>
            <a:ext cx="3231600" cy="3214640"/>
          </a:xfrm>
          <a:prstGeom prst="rect">
            <a:avLst/>
          </a:prstGeom>
          <a:noFill/>
          <a:ln>
            <a:noFill/>
          </a:ln>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1pPr>
            <a:lvl2pPr marL="914400" marR="0" lvl="1"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2pPr>
            <a:lvl3pPr marL="1371600" marR="0" lvl="2"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3pPr>
            <a:lvl4pPr marL="1828800" marR="0" lvl="3"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4pPr>
            <a:lvl5pPr marL="2286000" marR="0" lvl="4"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5pPr>
            <a:lvl6pPr marL="2743200" marR="0" lvl="5"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6pPr>
            <a:lvl7pPr marL="3200400" marR="0" lvl="6"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7pPr>
            <a:lvl8pPr marL="3657600" marR="0" lvl="7"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8pPr>
            <a:lvl9pPr marL="4114800" marR="0" lvl="8" indent="-298450" algn="l" rtl="0">
              <a:lnSpc>
                <a:spcPct val="115000"/>
              </a:lnSpc>
              <a:spcBef>
                <a:spcPts val="1000"/>
              </a:spcBef>
              <a:spcAft>
                <a:spcPts val="100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9pPr>
          </a:lstStyle>
          <a:p>
            <a:pPr marL="158750" indent="0">
              <a:lnSpc>
                <a:spcPct val="100000"/>
              </a:lnSpc>
              <a:buNone/>
            </a:pPr>
            <a:r>
              <a:rPr lang="fr-FR"/>
              <a:t>Son objectif est d'assurer la fourniture d'une alimentation équilibrée à la communauté universitaire, dans des conditions sanitaires et d'hygiène adéquates en  respectant la culture locale et avec une attention socio-environnementale</a:t>
            </a:r>
            <a:r>
              <a:rPr lang="fr-FR" smtClean="0"/>
              <a:t>.</a:t>
            </a:r>
          </a:p>
          <a:p>
            <a:pPr marL="158750" indent="0">
              <a:lnSpc>
                <a:spcPct val="100000"/>
              </a:lnSpc>
              <a:buNone/>
            </a:pPr>
            <a:endParaRPr lang="pt-BR"/>
          </a:p>
          <a:p>
            <a:pPr>
              <a:lnSpc>
                <a:spcPct val="100000"/>
              </a:lnSpc>
            </a:pPr>
            <a:r>
              <a:rPr lang="fr-FR"/>
              <a:t>Tarif pour les étudiants: R$2,00 (2 reais) ; </a:t>
            </a:r>
            <a:endParaRPr lang="pt-BR"/>
          </a:p>
          <a:p>
            <a:pPr>
              <a:lnSpc>
                <a:spcPct val="100000"/>
              </a:lnSpc>
            </a:pPr>
            <a:r>
              <a:rPr lang="fr-FR" smtClean="0"/>
              <a:t>3 </a:t>
            </a:r>
            <a:r>
              <a:rPr lang="fr-FR"/>
              <a:t>unités à l’île du Fundão; </a:t>
            </a:r>
            <a:endParaRPr lang="pt-BR"/>
          </a:p>
          <a:p>
            <a:pPr>
              <a:lnSpc>
                <a:spcPct val="100000"/>
              </a:lnSpc>
            </a:pPr>
            <a:r>
              <a:rPr lang="fr-FR" smtClean="0"/>
              <a:t>1 </a:t>
            </a:r>
            <a:r>
              <a:rPr lang="fr-FR"/>
              <a:t>restaurant au pôle de Xerém (Duque de Caxias) ; </a:t>
            </a:r>
            <a:endParaRPr lang="pt-BR"/>
          </a:p>
          <a:p>
            <a:pPr>
              <a:lnSpc>
                <a:spcPct val="100000"/>
              </a:lnSpc>
            </a:pPr>
            <a:r>
              <a:rPr lang="pt-BR" smtClean="0"/>
              <a:t>1 </a:t>
            </a:r>
            <a:r>
              <a:rPr lang="pt-BR"/>
              <a:t>restaurant au Centre à Rio de Janeiro; </a:t>
            </a:r>
          </a:p>
          <a:p>
            <a:pPr>
              <a:lnSpc>
                <a:spcPct val="100000"/>
              </a:lnSpc>
            </a:pPr>
            <a:r>
              <a:rPr lang="pt-BR" smtClean="0"/>
              <a:t>1 </a:t>
            </a:r>
            <a:r>
              <a:rPr lang="pt-BR"/>
              <a:t>restaurant à Praia vermelha. </a:t>
            </a:r>
          </a:p>
          <a:p>
            <a:pPr>
              <a:spcBef>
                <a:spcPts val="1000"/>
              </a:spcBef>
            </a:pPr>
            <a:endParaRPr lang="pt-BR" sz="500" smtClean="0"/>
          </a:p>
          <a:p>
            <a:pPr lvl="1"/>
            <a:endParaRPr lang="pt-BR" sz="500" smtClean="0"/>
          </a:p>
          <a:p>
            <a:pPr marL="0" indent="0">
              <a:spcBef>
                <a:spcPts val="1000"/>
              </a:spcBef>
              <a:buFont typeface="Montserrat"/>
              <a:buNone/>
            </a:pPr>
            <a:endParaRPr lang="pt-BR" sz="500" smtClean="0"/>
          </a:p>
          <a:p>
            <a:pPr marL="0" indent="0">
              <a:spcBef>
                <a:spcPts val="1000"/>
              </a:spcBef>
              <a:buFont typeface="Montserrat"/>
              <a:buNone/>
            </a:pPr>
            <a:endParaRPr lang="pt-BR" sz="500" smtClean="0"/>
          </a:p>
          <a:p>
            <a:pPr marL="0" indent="0">
              <a:spcBef>
                <a:spcPts val="1000"/>
              </a:spcBef>
              <a:spcAft>
                <a:spcPts val="1000"/>
              </a:spcAft>
              <a:buFont typeface="Montserrat"/>
              <a:buNone/>
            </a:pPr>
            <a:endParaRPr lang="pt-BR" sz="500"/>
          </a:p>
        </p:txBody>
      </p:sp>
      <p:pic>
        <p:nvPicPr>
          <p:cNvPr id="3" name="Espaço Reservado para Imagem 2"/>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640700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3"/>
          <p:cNvSpPr txBox="1">
            <a:spLocks noGrp="1"/>
          </p:cNvSpPr>
          <p:nvPr>
            <p:ph type="title"/>
          </p:nvPr>
        </p:nvSpPr>
        <p:spPr>
          <a:xfrm>
            <a:off x="1019283" y="2176975"/>
            <a:ext cx="6545629" cy="841800"/>
          </a:xfrm>
          <a:prstGeom prst="rect">
            <a:avLst/>
          </a:prstGeom>
        </p:spPr>
        <p:txBody>
          <a:bodyPr spcFirstLastPara="1" wrap="square" lIns="0" tIns="91425" rIns="91425" bIns="91425" anchor="ctr" anchorCtr="0">
            <a:normAutofit/>
          </a:bodyPr>
          <a:lstStyle/>
          <a:p>
            <a:r>
              <a:rPr lang="fr-FR" smtClean="0"/>
              <a:t>Enseignement et Recherche</a:t>
            </a:r>
            <a:endParaRPr lang="pt-BR"/>
          </a:p>
        </p:txBody>
      </p:sp>
    </p:spTree>
    <p:extLst>
      <p:ext uri="{BB962C8B-B14F-4D97-AF65-F5344CB8AC3E}">
        <p14:creationId xmlns:p14="http://schemas.microsoft.com/office/powerpoint/2010/main" val="21564674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Google Shape;169;p15"/>
          <p:cNvSpPr txBox="1">
            <a:spLocks noGrp="1"/>
          </p:cNvSpPr>
          <p:nvPr>
            <p:ph type="ctrTitle"/>
          </p:nvPr>
        </p:nvSpPr>
        <p:spPr>
          <a:xfrm>
            <a:off x="906050" y="1189836"/>
            <a:ext cx="7725202" cy="2516073"/>
          </a:xfrm>
          <a:prstGeom prst="rect">
            <a:avLst/>
          </a:prstGeom>
          <a:solidFill>
            <a:srgbClr val="FFFFFF"/>
          </a:solidFill>
        </p:spPr>
        <p:txBody>
          <a:bodyPr spcFirstLastPara="1" wrap="square" lIns="0" tIns="457200" rIns="457200" bIns="457200" anchor="ctr" anchorCtr="0">
            <a:spAutoFit/>
          </a:bodyPr>
          <a:lstStyle/>
          <a:p>
            <a:r>
              <a:rPr lang="fr-FR"/>
              <a:t>“... en vue de promouvoir la formation d’une société juste, démocratique et égalitaire.”</a:t>
            </a:r>
            <a:endParaRPr lang="pt-BR"/>
          </a:p>
        </p:txBody>
      </p:sp>
      <p:sp>
        <p:nvSpPr>
          <p:cNvPr id="4"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24</a:t>
            </a:fld>
            <a:endParaRPr>
              <a:solidFill>
                <a:schemeClr val="accent1"/>
              </a:solidFill>
            </a:endParaRPr>
          </a:p>
        </p:txBody>
      </p:sp>
    </p:spTree>
    <p:extLst>
      <p:ext uri="{BB962C8B-B14F-4D97-AF65-F5344CB8AC3E}">
        <p14:creationId xmlns:p14="http://schemas.microsoft.com/office/powerpoint/2010/main" val="30398006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3"/>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25</a:t>
            </a:fld>
            <a:endParaRPr>
              <a:solidFill>
                <a:schemeClr val="accent1"/>
              </a:solidFill>
            </a:endParaRPr>
          </a:p>
        </p:txBody>
      </p:sp>
      <p:sp>
        <p:nvSpPr>
          <p:cNvPr id="229" name="Google Shape;229;p23"/>
          <p:cNvSpPr txBox="1">
            <a:spLocks noGrp="1"/>
          </p:cNvSpPr>
          <p:nvPr>
            <p:ph type="subTitle" idx="1"/>
          </p:nvPr>
        </p:nvSpPr>
        <p:spPr>
          <a:xfrm>
            <a:off x="1881200" y="4433100"/>
            <a:ext cx="1612500" cy="480300"/>
          </a:xfrm>
          <a:prstGeom prst="rect">
            <a:avLst/>
          </a:prstGeom>
        </p:spPr>
        <p:txBody>
          <a:bodyPr spcFirstLastPara="1" wrap="square" lIns="0" tIns="0" rIns="0" bIns="91425" anchor="t" anchorCtr="0">
            <a:noAutofit/>
          </a:bodyPr>
          <a:lstStyle/>
          <a:p>
            <a:pPr marL="0" lvl="0" indent="0">
              <a:spcAft>
                <a:spcPts val="1000"/>
              </a:spcAft>
            </a:pPr>
            <a:r>
              <a:rPr lang="fr-FR" sz="900"/>
              <a:t>À gauche : Un match de rugby à la EEFD – par Nathalia </a:t>
            </a:r>
            <a:r>
              <a:rPr lang="fr-FR" sz="900" smtClean="0"/>
              <a:t>WERNECK.</a:t>
            </a:r>
            <a:endParaRPr sz="900"/>
          </a:p>
        </p:txBody>
      </p:sp>
      <p:sp>
        <p:nvSpPr>
          <p:cNvPr id="230" name="Google Shape;230;p23"/>
          <p:cNvSpPr txBox="1">
            <a:spLocks noGrp="1"/>
          </p:cNvSpPr>
          <p:nvPr>
            <p:ph type="subTitle" idx="4"/>
          </p:nvPr>
        </p:nvSpPr>
        <p:spPr>
          <a:xfrm>
            <a:off x="3629975" y="4433100"/>
            <a:ext cx="1822242" cy="480300"/>
          </a:xfrm>
          <a:prstGeom prst="rect">
            <a:avLst/>
          </a:prstGeom>
        </p:spPr>
        <p:txBody>
          <a:bodyPr spcFirstLastPara="1" wrap="square" lIns="0" tIns="0" rIns="0" bIns="91425" anchor="t" anchorCtr="0">
            <a:noAutofit/>
          </a:bodyPr>
          <a:lstStyle/>
          <a:p>
            <a:pPr marL="0" lvl="0" indent="0">
              <a:spcAft>
                <a:spcPts val="1000"/>
              </a:spcAft>
            </a:pPr>
            <a:r>
              <a:rPr lang="fr-FR" sz="900"/>
              <a:t>À droite : Compagnie de danse de l’UFRJ  - par Marco </a:t>
            </a:r>
            <a:r>
              <a:rPr lang="fr-FR" sz="900" smtClean="0"/>
              <a:t>FERNANDES.</a:t>
            </a:r>
            <a:endParaRPr sz="900"/>
          </a:p>
        </p:txBody>
      </p:sp>
      <p:pic>
        <p:nvPicPr>
          <p:cNvPr id="5" name="Espaço Reservado para Imagem 4"/>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pic>
        <p:nvPicPr>
          <p:cNvPr id="6" name="Espaço Reservado para Imagem 5"/>
          <p:cNvPicPr>
            <a:picLocks noGrp="1" noChangeAspect="1"/>
          </p:cNvPicPr>
          <p:nvPr>
            <p:ph type="pic" idx="3"/>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812907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6"/>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fontScale="90000"/>
          </a:bodyPr>
          <a:lstStyle/>
          <a:p>
            <a:pPr lvl="0"/>
            <a:r>
              <a:rPr lang="fr-FR"/>
              <a:t>Enseignement et Recherche | La répartition des champs</a:t>
            </a:r>
            <a:endParaRPr/>
          </a:p>
        </p:txBody>
      </p:sp>
      <p:sp>
        <p:nvSpPr>
          <p:cNvPr id="175" name="Google Shape;175;p16"/>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26</a:t>
            </a:fld>
            <a:endParaRPr>
              <a:solidFill>
                <a:schemeClr val="accent1"/>
              </a:solidFill>
            </a:endParaRPr>
          </a:p>
        </p:txBody>
      </p:sp>
      <p:sp>
        <p:nvSpPr>
          <p:cNvPr id="17" name="Google Shape;184;p17"/>
          <p:cNvSpPr txBox="1">
            <a:spLocks noGrp="1"/>
          </p:cNvSpPr>
          <p:nvPr>
            <p:ph type="body" idx="1"/>
          </p:nvPr>
        </p:nvSpPr>
        <p:spPr>
          <a:xfrm>
            <a:off x="917585" y="1096698"/>
            <a:ext cx="6589275" cy="1079382"/>
          </a:xfrm>
          <a:prstGeom prst="rect">
            <a:avLst/>
          </a:prstGeom>
        </p:spPr>
        <p:txBody>
          <a:bodyPr spcFirstLastPara="1" wrap="square" lIns="91425" tIns="0" rIns="91425" bIns="0" anchor="t" anchorCtr="0">
            <a:noAutofit/>
          </a:bodyPr>
          <a:lstStyle/>
          <a:p>
            <a:pPr marL="0" indent="0">
              <a:spcBef>
                <a:spcPts val="1000"/>
              </a:spcBef>
              <a:spcAft>
                <a:spcPts val="1000"/>
              </a:spcAft>
              <a:buNone/>
            </a:pPr>
            <a:r>
              <a:rPr lang="fr-FR"/>
              <a:t>Les Unités Académiques de l’UFRJ sont concentrées dans les centres, pôles et complexes suivants :</a:t>
            </a:r>
            <a:endParaRPr lang="pt-BR"/>
          </a:p>
          <a:p>
            <a:pPr marL="0" lvl="0" indent="0" algn="l" rtl="0">
              <a:spcBef>
                <a:spcPts val="1000"/>
              </a:spcBef>
              <a:spcAft>
                <a:spcPts val="1000"/>
              </a:spcAft>
              <a:buNone/>
            </a:pPr>
            <a:endParaRPr/>
          </a:p>
        </p:txBody>
      </p:sp>
      <p:sp>
        <p:nvSpPr>
          <p:cNvPr id="19" name="Google Shape;184;p17"/>
          <p:cNvSpPr txBox="1">
            <a:spLocks/>
          </p:cNvSpPr>
          <p:nvPr/>
        </p:nvSpPr>
        <p:spPr>
          <a:xfrm>
            <a:off x="4379763" y="1740892"/>
            <a:ext cx="3231600" cy="2916900"/>
          </a:xfrm>
          <a:prstGeom prst="rect">
            <a:avLst/>
          </a:prstGeom>
          <a:noFill/>
          <a:ln>
            <a:noFill/>
          </a:ln>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1pPr>
            <a:lvl2pPr marL="914400" marR="0" lvl="1"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2pPr>
            <a:lvl3pPr marL="1371600" marR="0" lvl="2"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3pPr>
            <a:lvl4pPr marL="1828800" marR="0" lvl="3"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4pPr>
            <a:lvl5pPr marL="2286000" marR="0" lvl="4"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5pPr>
            <a:lvl6pPr marL="2743200" marR="0" lvl="5"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6pPr>
            <a:lvl7pPr marL="3200400" marR="0" lvl="6"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7pPr>
            <a:lvl8pPr marL="3657600" marR="0" lvl="7"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8pPr>
            <a:lvl9pPr marL="4114800" marR="0" lvl="8" indent="-298450" algn="l" rtl="0">
              <a:lnSpc>
                <a:spcPct val="115000"/>
              </a:lnSpc>
              <a:spcBef>
                <a:spcPts val="1000"/>
              </a:spcBef>
              <a:spcAft>
                <a:spcPts val="100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9pPr>
          </a:lstStyle>
          <a:p>
            <a:pPr lvl="0">
              <a:spcBef>
                <a:spcPts val="1000"/>
              </a:spcBef>
            </a:pPr>
            <a:r>
              <a:rPr lang="fr-FR"/>
              <a:t>Centre de Technologie (CT</a:t>
            </a:r>
            <a:r>
              <a:rPr lang="fr-FR" smtClean="0"/>
              <a:t>)</a:t>
            </a:r>
            <a:r>
              <a:rPr lang="pt-BR" smtClean="0"/>
              <a:t>;</a:t>
            </a:r>
          </a:p>
          <a:p>
            <a:pPr>
              <a:spcBef>
                <a:spcPts val="1000"/>
              </a:spcBef>
            </a:pPr>
            <a:r>
              <a:rPr lang="fr-FR"/>
              <a:t>Campus de Duque de Caxias </a:t>
            </a:r>
            <a:r>
              <a:rPr lang="pt-BR" smtClean="0"/>
              <a:t>;</a:t>
            </a:r>
          </a:p>
          <a:p>
            <a:pPr>
              <a:spcBef>
                <a:spcPts val="1000"/>
              </a:spcBef>
            </a:pPr>
            <a:r>
              <a:rPr lang="pt-BR" smtClean="0"/>
              <a:t>Campus Macaé;</a:t>
            </a:r>
          </a:p>
          <a:p>
            <a:pPr>
              <a:spcBef>
                <a:spcPts val="1000"/>
              </a:spcBef>
            </a:pPr>
            <a:r>
              <a:rPr lang="fr-FR"/>
              <a:t>Complexe de formation de </a:t>
            </a:r>
            <a:r>
              <a:rPr lang="fr-FR" smtClean="0"/>
              <a:t>professeurs;</a:t>
            </a:r>
          </a:p>
          <a:p>
            <a:pPr>
              <a:spcBef>
                <a:spcPts val="1000"/>
              </a:spcBef>
            </a:pPr>
            <a:r>
              <a:rPr lang="fr-FR"/>
              <a:t>Complexe </a:t>
            </a:r>
            <a:r>
              <a:rPr lang="fr-FR" smtClean="0"/>
              <a:t>hospitalier</a:t>
            </a:r>
            <a:r>
              <a:rPr lang="pt-BR" smtClean="0"/>
              <a:t>;</a:t>
            </a:r>
          </a:p>
          <a:p>
            <a:pPr>
              <a:spcBef>
                <a:spcPts val="1000"/>
              </a:spcBef>
            </a:pPr>
            <a:r>
              <a:rPr lang="fr-FR"/>
              <a:t>Forum des Sciences et de la </a:t>
            </a:r>
            <a:r>
              <a:rPr lang="fr-FR" smtClean="0"/>
              <a:t>Culture.</a:t>
            </a:r>
            <a:endParaRPr lang="pt-BR" smtClean="0"/>
          </a:p>
          <a:p>
            <a:pPr marL="0" indent="0">
              <a:spcBef>
                <a:spcPts val="1000"/>
              </a:spcBef>
              <a:spcAft>
                <a:spcPts val="1000"/>
              </a:spcAft>
              <a:buFont typeface="Montserrat"/>
              <a:buNone/>
            </a:pPr>
            <a:endParaRPr lang="pt-BR"/>
          </a:p>
        </p:txBody>
      </p:sp>
      <p:sp>
        <p:nvSpPr>
          <p:cNvPr id="7" name="Google Shape;184;p17"/>
          <p:cNvSpPr txBox="1">
            <a:spLocks noGrp="1"/>
          </p:cNvSpPr>
          <p:nvPr>
            <p:ph type="body" idx="1"/>
          </p:nvPr>
        </p:nvSpPr>
        <p:spPr>
          <a:xfrm>
            <a:off x="1052369" y="1740892"/>
            <a:ext cx="3231600" cy="2916900"/>
          </a:xfrm>
          <a:prstGeom prst="rect">
            <a:avLst/>
          </a:prstGeom>
        </p:spPr>
        <p:txBody>
          <a:bodyPr spcFirstLastPara="1" wrap="square" lIns="91425" tIns="0" rIns="91425" bIns="0" anchor="t" anchorCtr="0">
            <a:noAutofit/>
          </a:bodyPr>
          <a:lstStyle/>
          <a:p>
            <a:pPr lvl="0">
              <a:spcBef>
                <a:spcPts val="1000"/>
              </a:spcBef>
            </a:pPr>
            <a:r>
              <a:rPr lang="fr-FR"/>
              <a:t>Centro des Sciences  Juridiques et  Economiques (CCJE</a:t>
            </a:r>
            <a:r>
              <a:rPr lang="fr-FR" smtClean="0"/>
              <a:t>);</a:t>
            </a:r>
          </a:p>
          <a:p>
            <a:pPr lvl="0">
              <a:spcBef>
                <a:spcPts val="1000"/>
              </a:spcBef>
            </a:pPr>
            <a:r>
              <a:rPr lang="fr-FR"/>
              <a:t>Centro des Sciences mathématiques et de la Nature (</a:t>
            </a:r>
            <a:r>
              <a:rPr lang="fr-FR" smtClean="0"/>
              <a:t>CCMN);</a:t>
            </a:r>
          </a:p>
          <a:p>
            <a:pPr lvl="0">
              <a:spcBef>
                <a:spcPts val="1000"/>
              </a:spcBef>
            </a:pPr>
            <a:r>
              <a:rPr lang="fr-FR"/>
              <a:t>Centre des Sciences de la Santé (CCS</a:t>
            </a:r>
            <a:r>
              <a:rPr lang="fr-FR" smtClean="0"/>
              <a:t>)</a:t>
            </a:r>
            <a:r>
              <a:rPr lang="pt-BR" smtClean="0"/>
              <a:t>;</a:t>
            </a:r>
          </a:p>
          <a:p>
            <a:pPr lvl="0">
              <a:spcBef>
                <a:spcPts val="1000"/>
              </a:spcBef>
            </a:pPr>
            <a:r>
              <a:rPr lang="fr-FR"/>
              <a:t>Centro de Philosophie et des Sciences Humaines (CFCH</a:t>
            </a:r>
            <a:r>
              <a:rPr lang="fr-FR" smtClean="0"/>
              <a:t>)</a:t>
            </a:r>
            <a:r>
              <a:rPr lang="pt-BR" smtClean="0"/>
              <a:t>;</a:t>
            </a:r>
          </a:p>
          <a:p>
            <a:pPr lvl="0">
              <a:spcBef>
                <a:spcPts val="1000"/>
              </a:spcBef>
            </a:pPr>
            <a:r>
              <a:rPr lang="fr-FR"/>
              <a:t>Centre de Lettres et Arts (CLA</a:t>
            </a:r>
            <a:r>
              <a:rPr lang="fr-FR" smtClean="0"/>
              <a:t>);</a:t>
            </a:r>
            <a:endParaRPr/>
          </a:p>
          <a:p>
            <a:pPr marL="0" lvl="0" indent="0" algn="l" rtl="0">
              <a:spcBef>
                <a:spcPts val="1000"/>
              </a:spcBef>
              <a:spcAft>
                <a:spcPts val="1000"/>
              </a:spcAft>
              <a:buNone/>
            </a:pPr>
            <a:endParaRPr/>
          </a:p>
        </p:txBody>
      </p:sp>
    </p:spTree>
    <p:extLst>
      <p:ext uri="{BB962C8B-B14F-4D97-AF65-F5344CB8AC3E}">
        <p14:creationId xmlns:p14="http://schemas.microsoft.com/office/powerpoint/2010/main" val="23703703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2" name="Espaço Reservado para Imagem 1"/>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a:xfrm>
            <a:off x="4573588" y="0"/>
            <a:ext cx="4570412" cy="5143500"/>
          </a:xfrm>
          <a:prstGeom prst="rect">
            <a:avLst/>
          </a:prstGeom>
        </p:spPr>
      </p:pic>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r>
              <a:rPr lang="fr-FR"/>
              <a:t>Licence</a:t>
            </a:r>
            <a:endParaRPr lang="pt-BR"/>
          </a:p>
        </p:txBody>
      </p:sp>
      <p:sp>
        <p:nvSpPr>
          <p:cNvPr id="184" name="Google Shape;184;p17"/>
          <p:cNvSpPr txBox="1">
            <a:spLocks noGrp="1"/>
          </p:cNvSpPr>
          <p:nvPr>
            <p:ph type="body" idx="1"/>
          </p:nvPr>
        </p:nvSpPr>
        <p:spPr>
          <a:xfrm>
            <a:off x="785845" y="1107046"/>
            <a:ext cx="3231600" cy="2916900"/>
          </a:xfrm>
          <a:prstGeom prst="rect">
            <a:avLst/>
          </a:prstGeom>
        </p:spPr>
        <p:txBody>
          <a:bodyPr spcFirstLastPara="1" wrap="square" lIns="91425" tIns="0" rIns="91425" bIns="0" anchor="t" anchorCtr="0">
            <a:normAutofit lnSpcReduction="10000"/>
          </a:bodyPr>
          <a:lstStyle/>
          <a:p>
            <a:pPr lvl="0">
              <a:spcBef>
                <a:spcPts val="1000"/>
              </a:spcBef>
            </a:pPr>
            <a:r>
              <a:rPr lang="fr-FR"/>
              <a:t>53.500 </a:t>
            </a:r>
            <a:r>
              <a:rPr lang="fr-FR" smtClean="0"/>
              <a:t>étudiants</a:t>
            </a:r>
            <a:r>
              <a:rPr lang="en" smtClean="0"/>
              <a:t>;</a:t>
            </a:r>
          </a:p>
          <a:p>
            <a:pPr lvl="0">
              <a:spcBef>
                <a:spcPts val="1000"/>
              </a:spcBef>
            </a:pPr>
            <a:r>
              <a:rPr lang="fr-FR"/>
              <a:t>9.000 postes vacants par </a:t>
            </a:r>
            <a:r>
              <a:rPr lang="fr-FR" smtClean="0"/>
              <a:t>an</a:t>
            </a:r>
            <a:r>
              <a:rPr lang="en" smtClean="0"/>
              <a:t>;</a:t>
            </a:r>
          </a:p>
          <a:p>
            <a:pPr lvl="0">
              <a:spcBef>
                <a:spcPts val="1000"/>
              </a:spcBef>
            </a:pPr>
            <a:r>
              <a:rPr lang="fr-FR"/>
              <a:t>172 cours en présentiel</a:t>
            </a:r>
            <a:r>
              <a:rPr lang="pt-BR" smtClean="0"/>
              <a:t>;</a:t>
            </a:r>
          </a:p>
          <a:p>
            <a:pPr lvl="0">
              <a:spcBef>
                <a:spcPts val="1000"/>
              </a:spcBef>
            </a:pPr>
            <a:r>
              <a:rPr lang="fr-FR" smtClean="0"/>
              <a:t>4 cours à distance</a:t>
            </a:r>
            <a:r>
              <a:rPr lang="en" smtClean="0"/>
              <a:t>;</a:t>
            </a:r>
          </a:p>
          <a:p>
            <a:pPr lvl="0">
              <a:spcBef>
                <a:spcPts val="1000"/>
              </a:spcBef>
            </a:pPr>
            <a:r>
              <a:rPr lang="fr-FR" smtClean="0"/>
              <a:t>24 </a:t>
            </a:r>
            <a:r>
              <a:rPr lang="fr-FR"/>
              <a:t>cours du </a:t>
            </a:r>
            <a:r>
              <a:rPr lang="fr-FR" smtClean="0"/>
              <a:t>soir</a:t>
            </a:r>
            <a:r>
              <a:rPr lang="pt-BR" smtClean="0"/>
              <a:t>;</a:t>
            </a:r>
          </a:p>
          <a:p>
            <a:pPr lvl="0">
              <a:spcBef>
                <a:spcPts val="1000"/>
              </a:spcBef>
            </a:pPr>
            <a:r>
              <a:rPr lang="fr-FR"/>
              <a:t>Prestations de diverses natures accordées aux étudiants à faible revenu</a:t>
            </a:r>
            <a:r>
              <a:rPr lang="pt-BR" smtClean="0"/>
              <a:t>;</a:t>
            </a:r>
          </a:p>
          <a:p>
            <a:pPr lvl="0">
              <a:spcBef>
                <a:spcPts val="1000"/>
              </a:spcBef>
            </a:pPr>
            <a:r>
              <a:rPr lang="fr-FR"/>
              <a:t>Admission avec politique de quotas basée sur des critères raciaux, éducatifs et sociaux</a:t>
            </a:r>
            <a:r>
              <a:rPr lang="pt-BR" smtClean="0"/>
              <a:t>.</a:t>
            </a:r>
            <a:endParaRPr lang="pt-BR"/>
          </a:p>
          <a:p>
            <a:pPr marL="914400" lvl="1" indent="-298450" algn="l" rtl="0">
              <a:spcBef>
                <a:spcPts val="1000"/>
              </a:spcBef>
              <a:spcAft>
                <a:spcPts val="0"/>
              </a:spcAft>
              <a:buSzPts val="1100"/>
              <a:buChar char="○"/>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1000"/>
              </a:spcAft>
              <a:buNone/>
            </a:pPr>
            <a:endParaRPr/>
          </a:p>
        </p:txBody>
      </p:sp>
      <p:sp>
        <p:nvSpPr>
          <p:cNvPr id="186" name="Google Shape;186;p17"/>
          <p:cNvSpPr txBox="1">
            <a:spLocks noGrp="1"/>
          </p:cNvSpPr>
          <p:nvPr>
            <p:ph type="subTitle" idx="3"/>
          </p:nvPr>
        </p:nvSpPr>
        <p:spPr>
          <a:xfrm>
            <a:off x="1881200" y="4433100"/>
            <a:ext cx="2271700" cy="602400"/>
          </a:xfrm>
          <a:prstGeom prst="rect">
            <a:avLst/>
          </a:prstGeom>
        </p:spPr>
        <p:txBody>
          <a:bodyPr spcFirstLastPara="1" wrap="square" lIns="0" tIns="0" rIns="0" bIns="91425" anchor="t" anchorCtr="0">
            <a:noAutofit/>
          </a:bodyPr>
          <a:lstStyle/>
          <a:p>
            <a:pPr marL="0" indent="0">
              <a:spcAft>
                <a:spcPts val="1000"/>
              </a:spcAft>
            </a:pPr>
            <a:r>
              <a:rPr lang="fr-FR" sz="900"/>
              <a:t>L’èvenement </a:t>
            </a:r>
            <a:r>
              <a:rPr lang="fr-FR" sz="900" smtClean="0"/>
              <a:t>appelé Conhecendo </a:t>
            </a:r>
            <a:r>
              <a:rPr lang="fr-FR" sz="900"/>
              <a:t>a </a:t>
            </a:r>
            <a:r>
              <a:rPr lang="fr-FR" sz="900" smtClean="0"/>
              <a:t>UFRJ </a:t>
            </a:r>
            <a:r>
              <a:rPr lang="fr-FR" sz="900"/>
              <a:t>- par Raphael </a:t>
            </a:r>
            <a:r>
              <a:rPr lang="fr-FR" sz="900" smtClean="0"/>
              <a:t>PIZZINO</a:t>
            </a:r>
            <a:r>
              <a:rPr lang="pt-BR" sz="900" smtClean="0"/>
              <a:t>.</a:t>
            </a:r>
            <a:endParaRPr lang="en" sz="700"/>
          </a:p>
        </p:txBody>
      </p:sp>
    </p:spTree>
    <p:extLst>
      <p:ext uri="{BB962C8B-B14F-4D97-AF65-F5344CB8AC3E}">
        <p14:creationId xmlns:p14="http://schemas.microsoft.com/office/powerpoint/2010/main" val="41470353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r>
              <a:rPr lang="fr-FR"/>
              <a:t>Master et Doctorat</a:t>
            </a:r>
            <a:endParaRPr lang="pt-BR"/>
          </a:p>
        </p:txBody>
      </p:sp>
      <p:sp>
        <p:nvSpPr>
          <p:cNvPr id="184" name="Google Shape;184;p17"/>
          <p:cNvSpPr txBox="1">
            <a:spLocks noGrp="1"/>
          </p:cNvSpPr>
          <p:nvPr>
            <p:ph type="body" idx="1"/>
          </p:nvPr>
        </p:nvSpPr>
        <p:spPr>
          <a:xfrm>
            <a:off x="881640" y="1194132"/>
            <a:ext cx="3231600" cy="2916900"/>
          </a:xfrm>
          <a:prstGeom prst="rect">
            <a:avLst/>
          </a:prstGeom>
        </p:spPr>
        <p:txBody>
          <a:bodyPr spcFirstLastPara="1" wrap="square" lIns="91425" tIns="0" rIns="91425" bIns="0" anchor="t" anchorCtr="0">
            <a:normAutofit fontScale="92500" lnSpcReduction="20000"/>
          </a:bodyPr>
          <a:lstStyle/>
          <a:p>
            <a:pPr>
              <a:lnSpc>
                <a:spcPct val="150000"/>
              </a:lnSpc>
            </a:pPr>
            <a:r>
              <a:rPr lang="fr-FR" sz="1200"/>
              <a:t>L’Université a actuellement 15.700 étudiants ; </a:t>
            </a:r>
            <a:endParaRPr lang="pt-BR" sz="1200"/>
          </a:p>
          <a:p>
            <a:pPr>
              <a:lnSpc>
                <a:spcPct val="150000"/>
              </a:lnSpc>
            </a:pPr>
            <a:r>
              <a:rPr lang="fr-FR" sz="1200" smtClean="0"/>
              <a:t>L’UFRJ </a:t>
            </a:r>
            <a:r>
              <a:rPr lang="fr-FR" sz="1200"/>
              <a:t>figure entre les 3 universités  plus citées dans les articles publiés au Brésil ; </a:t>
            </a:r>
            <a:endParaRPr lang="pt-BR" sz="1200"/>
          </a:p>
          <a:p>
            <a:pPr>
              <a:lnSpc>
                <a:spcPct val="150000"/>
              </a:lnSpc>
            </a:pPr>
            <a:r>
              <a:rPr lang="fr-FR" sz="1200"/>
              <a:t>200 cours de specialisation; </a:t>
            </a:r>
            <a:endParaRPr lang="pt-BR" sz="1200"/>
          </a:p>
          <a:p>
            <a:pPr>
              <a:lnSpc>
                <a:spcPct val="150000"/>
              </a:lnSpc>
            </a:pPr>
            <a:r>
              <a:rPr lang="fr-FR" sz="1200" smtClean="0"/>
              <a:t>132 </a:t>
            </a:r>
            <a:r>
              <a:rPr lang="fr-FR" sz="1200"/>
              <a:t>cours de master et doctorat ; </a:t>
            </a:r>
            <a:endParaRPr lang="pt-BR" sz="1200"/>
          </a:p>
          <a:p>
            <a:pPr>
              <a:lnSpc>
                <a:spcPct val="150000"/>
              </a:lnSpc>
            </a:pPr>
            <a:r>
              <a:rPr lang="fr-FR" sz="1200" smtClean="0"/>
              <a:t>1.456 </a:t>
            </a:r>
            <a:r>
              <a:rPr lang="fr-FR" sz="1200"/>
              <a:t>laboratoires; </a:t>
            </a:r>
            <a:endParaRPr lang="pt-BR" sz="1200"/>
          </a:p>
          <a:p>
            <a:pPr>
              <a:lnSpc>
                <a:spcPct val="150000"/>
              </a:lnSpc>
            </a:pPr>
            <a:r>
              <a:rPr lang="fr-FR" sz="1200" smtClean="0"/>
              <a:t>Représente </a:t>
            </a:r>
            <a:r>
              <a:rPr lang="fr-FR" sz="1200"/>
              <a:t>au Brésil 10% des cours selon les norme internationales ; </a:t>
            </a:r>
            <a:endParaRPr lang="pt-BR" sz="1200"/>
          </a:p>
          <a:p>
            <a:pPr>
              <a:lnSpc>
                <a:spcPct val="150000"/>
              </a:lnSpc>
            </a:pPr>
            <a:r>
              <a:rPr lang="fr-FR" sz="1200" smtClean="0"/>
              <a:t>Admission </a:t>
            </a:r>
            <a:r>
              <a:rPr lang="fr-FR" sz="1200"/>
              <a:t>avec politique de quotas basée sur des critères raciaux et sociaux. </a:t>
            </a:r>
            <a:endParaRPr lang="pt-BR" sz="1200"/>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1000"/>
              </a:spcAft>
              <a:buNone/>
            </a:pP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28</a:t>
            </a:fld>
            <a:endParaRPr>
              <a:solidFill>
                <a:schemeClr val="accent1"/>
              </a:solidFill>
            </a:endParaRPr>
          </a:p>
        </p:txBody>
      </p:sp>
      <p:sp>
        <p:nvSpPr>
          <p:cNvPr id="186" name="Google Shape;186;p17"/>
          <p:cNvSpPr txBox="1">
            <a:spLocks noGrp="1"/>
          </p:cNvSpPr>
          <p:nvPr>
            <p:ph type="subTitle" idx="3"/>
          </p:nvPr>
        </p:nvSpPr>
        <p:spPr>
          <a:xfrm>
            <a:off x="1881200" y="4433100"/>
            <a:ext cx="1612500" cy="602400"/>
          </a:xfrm>
          <a:prstGeom prst="rect">
            <a:avLst/>
          </a:prstGeom>
        </p:spPr>
        <p:txBody>
          <a:bodyPr spcFirstLastPara="1" wrap="square" lIns="0" tIns="0" rIns="0" bIns="91425" anchor="t" anchorCtr="0">
            <a:normAutofit/>
          </a:bodyPr>
          <a:lstStyle/>
          <a:p>
            <a:pPr marL="0" indent="0">
              <a:spcAft>
                <a:spcPts val="1000"/>
              </a:spcAft>
            </a:pPr>
            <a:r>
              <a:rPr lang="fr-FR" sz="900"/>
              <a:t>Le travail au  LADETEC </a:t>
            </a:r>
            <a:r>
              <a:rPr lang="fr-FR" sz="900" smtClean="0"/>
              <a:t>- Par </a:t>
            </a:r>
            <a:r>
              <a:rPr lang="fr-FR" sz="900"/>
              <a:t>Raphael </a:t>
            </a:r>
            <a:r>
              <a:rPr lang="fr-FR" sz="900" smtClean="0"/>
              <a:t>PIZZINO</a:t>
            </a:r>
            <a:endParaRPr lang="pt-BR" sz="900"/>
          </a:p>
          <a:p>
            <a:pPr marL="0" lvl="0" indent="0">
              <a:spcAft>
                <a:spcPts val="1000"/>
              </a:spcAft>
            </a:pPr>
            <a:endParaRPr lang="en" sz="800"/>
          </a:p>
        </p:txBody>
      </p:sp>
      <p:pic>
        <p:nvPicPr>
          <p:cNvPr id="4" name="Espaço Reservado para Imagem 3"/>
          <p:cNvPicPr>
            <a:picLocks noGrp="1" noChangeAspect="1"/>
          </p:cNvPicPr>
          <p:nvPr>
            <p:ph type="pic" idx="2"/>
          </p:nvPr>
        </p:nvPicPr>
        <p:blipFill rotWithShape="1">
          <a:blip r:embed="rId3" cstate="email">
            <a:extLst>
              <a:ext uri="{28A0092B-C50C-407E-A947-70E740481C1C}">
                <a14:useLocalDpi xmlns:a14="http://schemas.microsoft.com/office/drawing/2010/main"/>
              </a:ext>
            </a:extLst>
          </a:blip>
          <a:srcRect b="-10"/>
          <a:stretch/>
        </p:blipFill>
        <p:spPr/>
      </p:pic>
    </p:spTree>
    <p:extLst>
      <p:ext uri="{BB962C8B-B14F-4D97-AF65-F5344CB8AC3E}">
        <p14:creationId xmlns:p14="http://schemas.microsoft.com/office/powerpoint/2010/main" val="40069351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0"/>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29</a:t>
            </a:fld>
            <a:endParaRPr>
              <a:solidFill>
                <a:schemeClr val="accent1"/>
              </a:solidFill>
            </a:endParaRPr>
          </a:p>
        </p:txBody>
      </p:sp>
      <p:sp>
        <p:nvSpPr>
          <p:cNvPr id="206" name="Google Shape;206;p20"/>
          <p:cNvSpPr txBox="1">
            <a:spLocks noGrp="1"/>
          </p:cNvSpPr>
          <p:nvPr>
            <p:ph type="subTitle" idx="1"/>
          </p:nvPr>
        </p:nvSpPr>
        <p:spPr>
          <a:xfrm>
            <a:off x="1889908" y="4285054"/>
            <a:ext cx="3311824" cy="602400"/>
          </a:xfrm>
          <a:prstGeom prst="rect">
            <a:avLst/>
          </a:prstGeom>
        </p:spPr>
        <p:txBody>
          <a:bodyPr spcFirstLastPara="1" wrap="square" lIns="0" tIns="0" rIns="0" bIns="91425" anchor="t" anchorCtr="0">
            <a:noAutofit/>
          </a:bodyPr>
          <a:lstStyle/>
          <a:p>
            <a:pPr marL="0" indent="0">
              <a:spcBef>
                <a:spcPts val="1000"/>
              </a:spcBef>
              <a:spcAft>
                <a:spcPts val="1000"/>
              </a:spcAft>
            </a:pPr>
            <a:r>
              <a:rPr lang="fr-FR" sz="900"/>
              <a:t>Relation entre le nombre de cours de master et doctorat par note d'évaluation CAPES, sur une échelle de 3 à 7, dans laquelle « A » est une désignation pour les cours nouvellement approuvés. </a:t>
            </a:r>
            <a:endParaRPr lang="pt-BR" sz="900"/>
          </a:p>
          <a:p>
            <a:pPr marL="0" indent="0">
              <a:spcBef>
                <a:spcPts val="1000"/>
              </a:spcBef>
              <a:spcAft>
                <a:spcPts val="1000"/>
              </a:spcAft>
            </a:pPr>
            <a:endParaRPr lang="pt-BR" sz="900"/>
          </a:p>
        </p:txBody>
      </p:sp>
      <p:graphicFrame>
        <p:nvGraphicFramePr>
          <p:cNvPr id="5" name="Chart 2" title="Chart">
            <a:extLst>
              <a:ext uri="{FF2B5EF4-FFF2-40B4-BE49-F238E27FC236}">
                <a16:creationId xmlns:lc="http://schemas.openxmlformats.org/drawingml/2006/lockedCanvas" xmlns:a16="http://schemas.microsoft.com/office/drawing/2014/main" xmlns:xdr="http://schemas.openxmlformats.org/drawingml/2006/spreadsheetDrawing" xmlns="" id="{00000000-0008-0000-0100-000002000000}"/>
              </a:ext>
            </a:extLst>
          </p:cNvPr>
          <p:cNvGraphicFramePr>
            <a:graphicFrameLocks/>
          </p:cNvGraphicFramePr>
          <p:nvPr>
            <p:extLst>
              <p:ext uri="{D42A27DB-BD31-4B8C-83A1-F6EECF244321}">
                <p14:modId xmlns:p14="http://schemas.microsoft.com/office/powerpoint/2010/main" val="931269179"/>
              </p:ext>
            </p:extLst>
          </p:nvPr>
        </p:nvGraphicFramePr>
        <p:xfrm>
          <a:off x="975360" y="307803"/>
          <a:ext cx="6749143" cy="4103382"/>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2" descr="Identidade Visual — Português (Brasi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73182" y="4383301"/>
            <a:ext cx="1990185" cy="361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1" name="Google Shape;221;p22"/>
          <p:cNvSpPr txBox="1">
            <a:spLocks noGrp="1"/>
          </p:cNvSpPr>
          <p:nvPr>
            <p:ph type="subTitle" idx="1"/>
          </p:nvPr>
        </p:nvSpPr>
        <p:spPr>
          <a:xfrm>
            <a:off x="1881198" y="4433100"/>
            <a:ext cx="2049867" cy="602400"/>
          </a:xfrm>
          <a:prstGeom prst="rect">
            <a:avLst/>
          </a:prstGeom>
        </p:spPr>
        <p:txBody>
          <a:bodyPr spcFirstLastPara="1" wrap="square" lIns="0" tIns="0" rIns="0" bIns="91425" anchor="t" anchorCtr="0">
            <a:noAutofit/>
          </a:bodyPr>
          <a:lstStyle/>
          <a:p>
            <a:pPr marL="0" indent="0">
              <a:spcAft>
                <a:spcPts val="1000"/>
              </a:spcAft>
            </a:pPr>
            <a:r>
              <a:rPr lang="fr-FR" sz="900"/>
              <a:t>Musée National de l’UFRJ – Ancienne résidence de l’Empereur du </a:t>
            </a:r>
            <a:r>
              <a:rPr lang="fr-FR" sz="900" smtClean="0"/>
              <a:t>Brésilm - Par </a:t>
            </a:r>
            <a:r>
              <a:rPr lang="fr-FR" sz="900"/>
              <a:t>Raphael </a:t>
            </a:r>
            <a:r>
              <a:rPr lang="fr-FR" sz="900" smtClean="0"/>
              <a:t>PIZZINO.</a:t>
            </a:r>
            <a:endParaRPr lang="pt-BR" sz="900"/>
          </a:p>
          <a:p>
            <a:pPr marL="0" lvl="0" indent="0" algn="l" rtl="0">
              <a:spcBef>
                <a:spcPts val="0"/>
              </a:spcBef>
              <a:spcAft>
                <a:spcPts val="1000"/>
              </a:spcAft>
              <a:buNone/>
            </a:pPr>
            <a:endParaRPr lang="en" sz="900"/>
          </a:p>
        </p:txBody>
      </p:sp>
      <p:pic>
        <p:nvPicPr>
          <p:cNvPr id="3" name="Espaço Reservado para Imagem 2"/>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sp>
        <p:nvSpPr>
          <p:cNvPr id="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solidFill>
                <a:schemeClr val="accent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6"/>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p>
            <a:pPr lvl="0"/>
            <a:r>
              <a:rPr lang="fr-FR"/>
              <a:t>Enseingnement et Recherche | Excellence</a:t>
            </a:r>
            <a:endParaRPr/>
          </a:p>
        </p:txBody>
      </p:sp>
      <p:sp>
        <p:nvSpPr>
          <p:cNvPr id="175" name="Google Shape;175;p16"/>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30</a:t>
            </a:fld>
            <a:endParaRPr>
              <a:solidFill>
                <a:schemeClr val="accent1"/>
              </a:solidFill>
            </a:endParaRPr>
          </a:p>
        </p:txBody>
      </p:sp>
      <p:sp>
        <p:nvSpPr>
          <p:cNvPr id="17" name="Google Shape;184;p17"/>
          <p:cNvSpPr txBox="1">
            <a:spLocks noGrp="1"/>
          </p:cNvSpPr>
          <p:nvPr>
            <p:ph type="body" idx="1"/>
          </p:nvPr>
        </p:nvSpPr>
        <p:spPr>
          <a:xfrm>
            <a:off x="781050" y="1169348"/>
            <a:ext cx="6342966" cy="474927"/>
          </a:xfrm>
          <a:prstGeom prst="rect">
            <a:avLst/>
          </a:prstGeom>
        </p:spPr>
        <p:txBody>
          <a:bodyPr spcFirstLastPara="1" wrap="square" lIns="91425" tIns="0" rIns="91425" bIns="0" anchor="t" anchorCtr="0">
            <a:noAutofit/>
          </a:bodyPr>
          <a:lstStyle/>
          <a:p>
            <a:pPr marL="158750" indent="0">
              <a:buNone/>
            </a:pPr>
            <a:r>
              <a:rPr lang="fr-FR"/>
              <a:t>Parmi les différents domaines de master et doctorat proposés par l'UFRJ, les suivants ont été évalués avec le maximum de concept par le CAPES </a:t>
            </a:r>
            <a:r>
              <a:rPr lang="fr-FR" smtClean="0"/>
              <a:t>: </a:t>
            </a:r>
          </a:p>
        </p:txBody>
      </p:sp>
      <p:sp>
        <p:nvSpPr>
          <p:cNvPr id="19" name="Google Shape;184;p17"/>
          <p:cNvSpPr txBox="1">
            <a:spLocks/>
          </p:cNvSpPr>
          <p:nvPr/>
        </p:nvSpPr>
        <p:spPr>
          <a:xfrm>
            <a:off x="4379763" y="1644275"/>
            <a:ext cx="3231600" cy="2916900"/>
          </a:xfrm>
          <a:prstGeom prst="rect">
            <a:avLst/>
          </a:prstGeom>
          <a:noFill/>
          <a:ln>
            <a:noFill/>
          </a:ln>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1pPr>
            <a:lvl2pPr marL="914400" marR="0" lvl="1"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2pPr>
            <a:lvl3pPr marL="1371600" marR="0" lvl="2"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3pPr>
            <a:lvl4pPr marL="1828800" marR="0" lvl="3"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4pPr>
            <a:lvl5pPr marL="2286000" marR="0" lvl="4"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5pPr>
            <a:lvl6pPr marL="2743200" marR="0" lvl="5"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6pPr>
            <a:lvl7pPr marL="3200400" marR="0" lvl="6"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7pPr>
            <a:lvl8pPr marL="3657600" marR="0" lvl="7"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8pPr>
            <a:lvl9pPr marL="4114800" marR="0" lvl="8" indent="-298450" algn="l" rtl="0">
              <a:lnSpc>
                <a:spcPct val="115000"/>
              </a:lnSpc>
              <a:spcBef>
                <a:spcPts val="1000"/>
              </a:spcBef>
              <a:spcAft>
                <a:spcPts val="100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9pPr>
          </a:lstStyle>
          <a:p>
            <a:pPr lvl="0">
              <a:spcBef>
                <a:spcPts val="1000"/>
              </a:spcBef>
            </a:pPr>
            <a:r>
              <a:rPr lang="fr-FR"/>
              <a:t>Sciences morphologiques </a:t>
            </a:r>
            <a:endParaRPr lang="fr-FR" smtClean="0"/>
          </a:p>
          <a:p>
            <a:pPr lvl="0">
              <a:spcBef>
                <a:spcPts val="1000"/>
              </a:spcBef>
            </a:pPr>
            <a:r>
              <a:rPr lang="fr-FR"/>
              <a:t>Chimie Biologique </a:t>
            </a:r>
            <a:endParaRPr lang="fr-FR" smtClean="0"/>
          </a:p>
          <a:p>
            <a:pPr lvl="0">
              <a:spcBef>
                <a:spcPts val="1000"/>
              </a:spcBef>
            </a:pPr>
            <a:r>
              <a:rPr lang="fr-FR"/>
              <a:t>Science et technologie de plymères </a:t>
            </a:r>
            <a:endParaRPr lang="fr-FR" smtClean="0"/>
          </a:p>
          <a:p>
            <a:pPr lvl="0">
              <a:spcBef>
                <a:spcPts val="1000"/>
              </a:spcBef>
            </a:pPr>
            <a:r>
              <a:rPr lang="fr-FR"/>
              <a:t>Génie mécanique </a:t>
            </a:r>
            <a:endParaRPr lang="fr-FR" smtClean="0"/>
          </a:p>
          <a:p>
            <a:pPr lvl="0">
              <a:spcBef>
                <a:spcPts val="1000"/>
              </a:spcBef>
            </a:pPr>
            <a:r>
              <a:rPr lang="fr-FR"/>
              <a:t>Génie Chimique </a:t>
            </a:r>
            <a:endParaRPr lang="fr-FR" smtClean="0"/>
          </a:p>
          <a:p>
            <a:pPr lvl="0">
              <a:spcBef>
                <a:spcPts val="1000"/>
              </a:spcBef>
            </a:pPr>
            <a:r>
              <a:rPr lang="fr-FR"/>
              <a:t>Clinique medicale</a:t>
            </a:r>
            <a:endParaRPr lang="pt-BR"/>
          </a:p>
          <a:p>
            <a:pPr lvl="0">
              <a:spcBef>
                <a:spcPts val="1000"/>
              </a:spcBef>
            </a:pPr>
            <a:r>
              <a:rPr lang="fr-FR" smtClean="0"/>
              <a:t>Communication</a:t>
            </a:r>
          </a:p>
          <a:p>
            <a:pPr lvl="0">
              <a:spcBef>
                <a:spcPts val="1000"/>
              </a:spcBef>
            </a:pPr>
            <a:r>
              <a:rPr lang="fr-FR" smtClean="0"/>
              <a:t>Anthropologie </a:t>
            </a:r>
            <a:r>
              <a:rPr lang="fr-FR"/>
              <a:t>Sociale</a:t>
            </a:r>
            <a:endParaRPr lang="pt-BR"/>
          </a:p>
          <a:p>
            <a:pPr lvl="0">
              <a:spcBef>
                <a:spcPts val="1000"/>
              </a:spcBef>
            </a:pPr>
            <a:r>
              <a:rPr lang="fr-FR"/>
              <a:t>Sociologie et Anthropologie</a:t>
            </a:r>
            <a:endParaRPr lang="pt-BR"/>
          </a:p>
        </p:txBody>
      </p:sp>
      <p:sp>
        <p:nvSpPr>
          <p:cNvPr id="7" name="Google Shape;184;p17"/>
          <p:cNvSpPr txBox="1">
            <a:spLocks noGrp="1"/>
          </p:cNvSpPr>
          <p:nvPr>
            <p:ph type="body" idx="1"/>
          </p:nvPr>
        </p:nvSpPr>
        <p:spPr>
          <a:xfrm>
            <a:off x="1043659" y="1662515"/>
            <a:ext cx="3432545" cy="2916900"/>
          </a:xfrm>
          <a:prstGeom prst="rect">
            <a:avLst/>
          </a:prstGeom>
        </p:spPr>
        <p:txBody>
          <a:bodyPr spcFirstLastPara="1" wrap="square" lIns="91425" tIns="0" rIns="91425" bIns="0" anchor="t" anchorCtr="0">
            <a:noAutofit/>
          </a:bodyPr>
          <a:lstStyle/>
          <a:p>
            <a:pPr lvl="0">
              <a:spcBef>
                <a:spcPts val="1000"/>
              </a:spcBef>
            </a:pPr>
            <a:r>
              <a:rPr lang="fr-FR"/>
              <a:t>Génie des systèmes et informatique </a:t>
            </a:r>
            <a:endParaRPr lang="fr-FR" smtClean="0"/>
          </a:p>
          <a:p>
            <a:pPr lvl="0">
              <a:spcBef>
                <a:spcPts val="1000"/>
              </a:spcBef>
            </a:pPr>
            <a:r>
              <a:rPr lang="fr-FR"/>
              <a:t>Physique </a:t>
            </a:r>
            <a:endParaRPr lang="fr-FR" smtClean="0"/>
          </a:p>
          <a:p>
            <a:pPr lvl="0">
              <a:spcBef>
                <a:spcPts val="1000"/>
              </a:spcBef>
            </a:pPr>
            <a:r>
              <a:rPr lang="fr-FR"/>
              <a:t>Géographie </a:t>
            </a:r>
            <a:endParaRPr lang="fr-FR" smtClean="0"/>
          </a:p>
          <a:p>
            <a:pPr lvl="0">
              <a:spcBef>
                <a:spcPts val="1000"/>
              </a:spcBef>
            </a:pPr>
            <a:r>
              <a:rPr lang="fr-FR"/>
              <a:t>Mathématiques </a:t>
            </a:r>
            <a:endParaRPr lang="fr-FR" smtClean="0"/>
          </a:p>
          <a:p>
            <a:pPr lvl="0">
              <a:spcBef>
                <a:spcPts val="1000"/>
              </a:spcBef>
            </a:pPr>
            <a:r>
              <a:rPr lang="fr-FR"/>
              <a:t>Sciences (Microbiologie) </a:t>
            </a:r>
            <a:endParaRPr lang="fr-FR" smtClean="0"/>
          </a:p>
          <a:p>
            <a:pPr lvl="0">
              <a:spcBef>
                <a:spcPts val="1000"/>
              </a:spcBef>
            </a:pPr>
            <a:r>
              <a:rPr lang="fr-FR"/>
              <a:t>Sciences Biologiques (Biophysique) </a:t>
            </a:r>
            <a:endParaRPr lang="fr-FR" smtClean="0"/>
          </a:p>
          <a:p>
            <a:pPr lvl="0">
              <a:spcBef>
                <a:spcPts val="1000"/>
              </a:spcBef>
            </a:pPr>
            <a:r>
              <a:rPr lang="fr-FR"/>
              <a:t>Sciences Biologiques (Physiologie) </a:t>
            </a:r>
            <a:endParaRPr lang="fr-FR" smtClean="0"/>
          </a:p>
          <a:p>
            <a:pPr lvl="0">
              <a:spcBef>
                <a:spcPts val="1000"/>
              </a:spcBef>
            </a:pPr>
            <a:r>
              <a:rPr lang="fr-FR"/>
              <a:t>Sciences Biologiques (Génétique)</a:t>
            </a:r>
            <a:endParaRPr/>
          </a:p>
        </p:txBody>
      </p:sp>
      <p:pic>
        <p:nvPicPr>
          <p:cNvPr id="1026" name="Picture 2" descr="Identidade Visual — Português (Brasi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40700" y="734948"/>
            <a:ext cx="1357183" cy="246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0810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9"/>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31</a:t>
            </a:fld>
            <a:endParaRPr>
              <a:solidFill>
                <a:schemeClr val="accent1"/>
              </a:solidFill>
            </a:endParaRPr>
          </a:p>
        </p:txBody>
      </p:sp>
      <p:sp>
        <p:nvSpPr>
          <p:cNvPr id="199" name="Google Shape;199;p19"/>
          <p:cNvSpPr txBox="1">
            <a:spLocks noGrp="1"/>
          </p:cNvSpPr>
          <p:nvPr>
            <p:ph type="subTitle" idx="1"/>
          </p:nvPr>
        </p:nvSpPr>
        <p:spPr>
          <a:xfrm>
            <a:off x="1881200" y="4328597"/>
            <a:ext cx="3567100" cy="602400"/>
          </a:xfrm>
          <a:prstGeom prst="rect">
            <a:avLst/>
          </a:prstGeom>
        </p:spPr>
        <p:txBody>
          <a:bodyPr spcFirstLastPara="1" wrap="square" lIns="0" tIns="0" rIns="0" bIns="91425" anchor="t" anchorCtr="0">
            <a:normAutofit/>
          </a:bodyPr>
          <a:lstStyle/>
          <a:p>
            <a:pPr marL="0" indent="0">
              <a:spcBef>
                <a:spcPts val="1000"/>
              </a:spcBef>
              <a:spcAft>
                <a:spcPts val="1000"/>
              </a:spcAft>
            </a:pPr>
            <a:r>
              <a:rPr lang="fr-FR" sz="900"/>
              <a:t>Graphique des étudiants diplômés entre 2012 et </a:t>
            </a:r>
            <a:r>
              <a:rPr lang="fr-FR" sz="900" smtClean="0"/>
              <a:t>2018.</a:t>
            </a:r>
          </a:p>
          <a:p>
            <a:pPr marL="0" indent="0">
              <a:spcBef>
                <a:spcPts val="1000"/>
              </a:spcBef>
              <a:spcAft>
                <a:spcPts val="1000"/>
              </a:spcAft>
            </a:pPr>
            <a:endParaRPr lang="pt-BR"/>
          </a:p>
        </p:txBody>
      </p:sp>
      <p:graphicFrame>
        <p:nvGraphicFramePr>
          <p:cNvPr id="7" name="Chart 1" title="Chart">
            <a:extLst>
              <a:ext uri="{FF2B5EF4-FFF2-40B4-BE49-F238E27FC236}">
                <a16:creationId xmlns:xdr="http://schemas.openxmlformats.org/drawingml/2006/spreadsheetDrawing" xmlns:a16="http://schemas.microsoft.com/office/drawing/2014/main" xmlns="" xmlns:lc="http://schemas.openxmlformats.org/drawingml/2006/lockedCanvas" id="{00000000-0008-0000-0000-000002000000}"/>
              </a:ext>
            </a:extLst>
          </p:cNvPr>
          <p:cNvGraphicFramePr>
            <a:graphicFrameLocks/>
          </p:cNvGraphicFramePr>
          <p:nvPr>
            <p:extLst>
              <p:ext uri="{D42A27DB-BD31-4B8C-83A1-F6EECF244321}">
                <p14:modId xmlns:p14="http://schemas.microsoft.com/office/powerpoint/2010/main" val="1500181524"/>
              </p:ext>
            </p:extLst>
          </p:nvPr>
        </p:nvGraphicFramePr>
        <p:xfrm>
          <a:off x="1257299" y="200025"/>
          <a:ext cx="6677025" cy="4267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 name="Espaço Reservado para Imagem 1"/>
          <p:cNvPicPr>
            <a:picLocks noGrp="1" noChangeAspect="1"/>
          </p:cNvPicPr>
          <p:nvPr>
            <p:ph type="pic" idx="2"/>
          </p:nvPr>
        </p:nvPicPr>
        <p:blipFill>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p:blipFill>
        <p:spPr>
          <a:xfrm>
            <a:off x="0" y="0"/>
            <a:ext cx="9144000" cy="4202113"/>
          </a:xfrm>
          <a:prstGeom prst="rect">
            <a:avLst/>
          </a:prstGeom>
        </p:spPr>
      </p:pic>
      <p:sp>
        <p:nvSpPr>
          <p:cNvPr id="220" name="Google Shape;220;p22"/>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32</a:t>
            </a:fld>
            <a:endParaRPr>
              <a:solidFill>
                <a:schemeClr val="accent1"/>
              </a:solidFill>
            </a:endParaRPr>
          </a:p>
        </p:txBody>
      </p:sp>
      <p:sp>
        <p:nvSpPr>
          <p:cNvPr id="221" name="Google Shape;221;p22"/>
          <p:cNvSpPr txBox="1">
            <a:spLocks noGrp="1"/>
          </p:cNvSpPr>
          <p:nvPr>
            <p:ph type="subTitle" idx="1"/>
          </p:nvPr>
        </p:nvSpPr>
        <p:spPr>
          <a:xfrm>
            <a:off x="1881200" y="4433100"/>
            <a:ext cx="3538525" cy="602400"/>
          </a:xfrm>
          <a:prstGeom prst="rect">
            <a:avLst/>
          </a:prstGeom>
        </p:spPr>
        <p:txBody>
          <a:bodyPr spcFirstLastPara="1" wrap="square" lIns="0" tIns="0" rIns="0" bIns="91425" anchor="t" anchorCtr="0">
            <a:normAutofit/>
          </a:bodyPr>
          <a:lstStyle/>
          <a:p>
            <a:pPr marL="0" indent="0">
              <a:spcAft>
                <a:spcPts val="1000"/>
              </a:spcAft>
            </a:pPr>
            <a:r>
              <a:rPr lang="fr-FR" sz="900"/>
              <a:t>Bibliothèque de la FND – Collection </a:t>
            </a:r>
            <a:r>
              <a:rPr lang="fr-FR" sz="900" smtClean="0"/>
              <a:t>COORDCOM.</a:t>
            </a:r>
            <a:endParaRPr lang="pt-BR" sz="900"/>
          </a:p>
          <a:p>
            <a:pPr marL="0" lvl="0" indent="0" algn="l" rtl="0">
              <a:spcBef>
                <a:spcPts val="0"/>
              </a:spcBef>
              <a:spcAft>
                <a:spcPts val="1000"/>
              </a:spcAft>
              <a:buNone/>
            </a:pPr>
            <a:endParaRPr sz="900"/>
          </a:p>
        </p:txBody>
      </p:sp>
    </p:spTree>
    <p:extLst>
      <p:ext uri="{BB962C8B-B14F-4D97-AF65-F5344CB8AC3E}">
        <p14:creationId xmlns:p14="http://schemas.microsoft.com/office/powerpoint/2010/main" val="8444736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3"/>
          <p:cNvSpPr txBox="1">
            <a:spLocks noGrp="1"/>
          </p:cNvSpPr>
          <p:nvPr>
            <p:ph type="title"/>
          </p:nvPr>
        </p:nvSpPr>
        <p:spPr>
          <a:xfrm>
            <a:off x="993159" y="2150849"/>
            <a:ext cx="6545629" cy="841800"/>
          </a:xfrm>
          <a:prstGeom prst="rect">
            <a:avLst/>
          </a:prstGeom>
        </p:spPr>
        <p:txBody>
          <a:bodyPr spcFirstLastPara="1" wrap="square" lIns="0" tIns="91425" rIns="91425" bIns="91425" anchor="ctr" anchorCtr="0">
            <a:normAutofit/>
          </a:bodyPr>
          <a:lstStyle/>
          <a:p>
            <a:pPr lvl="0"/>
            <a:r>
              <a:rPr lang="fr-FR"/>
              <a:t>Extension</a:t>
            </a:r>
            <a:endParaRPr/>
          </a:p>
        </p:txBody>
      </p:sp>
    </p:spTree>
    <p:extLst>
      <p:ext uri="{BB962C8B-B14F-4D97-AF65-F5344CB8AC3E}">
        <p14:creationId xmlns:p14="http://schemas.microsoft.com/office/powerpoint/2010/main" val="6266593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5"/>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34</a:t>
            </a:fld>
            <a:endParaRPr>
              <a:solidFill>
                <a:schemeClr val="accent1"/>
              </a:solidFill>
            </a:endParaRPr>
          </a:p>
        </p:txBody>
      </p:sp>
      <p:sp>
        <p:nvSpPr>
          <p:cNvPr id="169" name="Google Shape;169;p15"/>
          <p:cNvSpPr txBox="1">
            <a:spLocks noGrp="1"/>
          </p:cNvSpPr>
          <p:nvPr>
            <p:ph type="ctrTitle"/>
          </p:nvPr>
        </p:nvSpPr>
        <p:spPr>
          <a:xfrm>
            <a:off x="906050" y="1455293"/>
            <a:ext cx="7725202" cy="1985159"/>
          </a:xfrm>
          <a:prstGeom prst="rect">
            <a:avLst/>
          </a:prstGeom>
          <a:solidFill>
            <a:srgbClr val="FFFFFF"/>
          </a:solidFill>
        </p:spPr>
        <p:txBody>
          <a:bodyPr spcFirstLastPara="1" wrap="square" lIns="0" tIns="457200" rIns="457200" bIns="457200" anchor="ctr" anchorCtr="0">
            <a:spAutoFit/>
          </a:bodyPr>
          <a:lstStyle/>
          <a:p>
            <a:pPr lvl="0"/>
            <a:r>
              <a:rPr lang="pt-BR" smtClean="0"/>
              <a:t>“</a:t>
            </a:r>
            <a:r>
              <a:rPr lang="fr-FR" smtClean="0"/>
              <a:t>...agir </a:t>
            </a:r>
            <a:r>
              <a:rPr lang="fr-FR"/>
              <a:t>comme une force de </a:t>
            </a:r>
            <a:r>
              <a:rPr lang="fr-FR" smtClean="0"/>
              <a:t>transformation.</a:t>
            </a:r>
            <a:r>
              <a:rPr lang="pt-BR" smtClean="0"/>
              <a:t>”</a:t>
            </a:r>
            <a:r>
              <a:rPr lang="fr-FR" smtClean="0"/>
              <a:t> </a:t>
            </a:r>
            <a:endParaRPr/>
          </a:p>
        </p:txBody>
      </p:sp>
    </p:spTree>
    <p:extLst>
      <p:ext uri="{BB962C8B-B14F-4D97-AF65-F5344CB8AC3E}">
        <p14:creationId xmlns:p14="http://schemas.microsoft.com/office/powerpoint/2010/main" val="19870576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r>
              <a:rPr lang="fr-FR" smtClean="0"/>
              <a:t>Extension</a:t>
            </a:r>
            <a:endParaRPr/>
          </a:p>
        </p:txBody>
      </p:sp>
      <p:sp>
        <p:nvSpPr>
          <p:cNvPr id="184" name="Google Shape;184;p17"/>
          <p:cNvSpPr txBox="1">
            <a:spLocks noGrp="1"/>
          </p:cNvSpPr>
          <p:nvPr>
            <p:ph type="body" idx="1"/>
          </p:nvPr>
        </p:nvSpPr>
        <p:spPr>
          <a:xfrm>
            <a:off x="768428" y="1202840"/>
            <a:ext cx="3231600" cy="2916900"/>
          </a:xfrm>
          <a:prstGeom prst="rect">
            <a:avLst/>
          </a:prstGeom>
        </p:spPr>
        <p:txBody>
          <a:bodyPr spcFirstLastPara="1" wrap="square" lIns="91425" tIns="0" rIns="91425" bIns="0" anchor="t" anchorCtr="0">
            <a:normAutofit/>
          </a:bodyPr>
          <a:lstStyle/>
          <a:p>
            <a:pPr>
              <a:lnSpc>
                <a:spcPct val="150000"/>
              </a:lnSpc>
            </a:pPr>
            <a:r>
              <a:rPr lang="fr-FR"/>
              <a:t>1.863 projets pédagogiques, activités artistiques et cours pour la population  à travers l’extension </a:t>
            </a:r>
            <a:r>
              <a:rPr lang="fr-FR" smtClean="0"/>
              <a:t>universitaire; </a:t>
            </a:r>
            <a:endParaRPr lang="pt-BR"/>
          </a:p>
          <a:p>
            <a:pPr>
              <a:lnSpc>
                <a:spcPct val="150000"/>
              </a:lnSpc>
            </a:pPr>
            <a:r>
              <a:rPr lang="fr-FR" smtClean="0"/>
              <a:t>SIAC </a:t>
            </a:r>
            <a:r>
              <a:rPr lang="fr-FR"/>
              <a:t>– Semaine d'intégration </a:t>
            </a:r>
            <a:r>
              <a:rPr lang="fr-FR" smtClean="0"/>
              <a:t>académique; </a:t>
            </a:r>
            <a:endParaRPr lang="pt-BR"/>
          </a:p>
          <a:p>
            <a:pPr>
              <a:lnSpc>
                <a:spcPct val="150000"/>
              </a:lnSpc>
            </a:pPr>
            <a:r>
              <a:rPr lang="fr-FR" smtClean="0"/>
              <a:t>Conhecendo </a:t>
            </a:r>
            <a:r>
              <a:rPr lang="fr-FR"/>
              <a:t>a UFRJ (une  action d'extension universitaire qui présente l’université</a:t>
            </a:r>
            <a:r>
              <a:rPr lang="fr-FR" smtClean="0"/>
              <a:t>).</a:t>
            </a:r>
            <a:endParaRPr lang="pt-BR"/>
          </a:p>
          <a:p>
            <a:pPr marL="0" lvl="0" indent="0" algn="l" rtl="0">
              <a:spcBef>
                <a:spcPts val="1000"/>
              </a:spcBef>
              <a:spcAft>
                <a:spcPts val="0"/>
              </a:spcAft>
              <a:buNone/>
            </a:pPr>
            <a:endParaRPr/>
          </a:p>
          <a:p>
            <a:pPr marL="0" lvl="0" indent="0" algn="l" rtl="0">
              <a:spcBef>
                <a:spcPts val="1000"/>
              </a:spcBef>
              <a:spcAft>
                <a:spcPts val="0"/>
              </a:spcAft>
              <a:buNone/>
            </a:pPr>
            <a:endParaRPr smtClean="0"/>
          </a:p>
          <a:p>
            <a:pPr marL="0" lvl="0" indent="0" algn="l" rtl="0">
              <a:spcBef>
                <a:spcPts val="1000"/>
              </a:spcBef>
              <a:spcAft>
                <a:spcPts val="1000"/>
              </a:spcAft>
              <a:buNone/>
            </a:pP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35</a:t>
            </a:fld>
            <a:endParaRPr>
              <a:solidFill>
                <a:schemeClr val="accent1"/>
              </a:solidFill>
            </a:endParaRPr>
          </a:p>
        </p:txBody>
      </p:sp>
      <p:sp>
        <p:nvSpPr>
          <p:cNvPr id="186" name="Google Shape;186;p17"/>
          <p:cNvSpPr txBox="1">
            <a:spLocks noGrp="1"/>
          </p:cNvSpPr>
          <p:nvPr>
            <p:ph type="subTitle" idx="3"/>
          </p:nvPr>
        </p:nvSpPr>
        <p:spPr>
          <a:xfrm>
            <a:off x="1881199" y="4433100"/>
            <a:ext cx="2485701" cy="602400"/>
          </a:xfrm>
          <a:prstGeom prst="rect">
            <a:avLst/>
          </a:prstGeom>
        </p:spPr>
        <p:txBody>
          <a:bodyPr spcFirstLastPara="1" wrap="square" lIns="0" tIns="0" rIns="0" bIns="91425" anchor="t" anchorCtr="0">
            <a:noAutofit/>
          </a:bodyPr>
          <a:lstStyle/>
          <a:p>
            <a:pPr marL="0" indent="0">
              <a:spcAft>
                <a:spcPts val="1000"/>
              </a:spcAft>
            </a:pPr>
            <a:r>
              <a:rPr lang="fr-FR" sz="900"/>
              <a:t>Un programme lié à l'École Polytechnique qui expérimente des moyens de réutiliser les restes de nourriture du restaurant universitaire - par Raphael </a:t>
            </a:r>
            <a:r>
              <a:rPr lang="fr-FR" sz="900" smtClean="0"/>
              <a:t>PIZZINO.</a:t>
            </a:r>
            <a:endParaRPr lang="pt-BR" sz="900"/>
          </a:p>
          <a:p>
            <a:pPr marL="0" lvl="0" indent="0">
              <a:spcAft>
                <a:spcPts val="1000"/>
              </a:spcAft>
            </a:pPr>
            <a:endParaRPr lang="en" sz="900" smtClean="0"/>
          </a:p>
        </p:txBody>
      </p:sp>
      <p:pic>
        <p:nvPicPr>
          <p:cNvPr id="3" name="Espaço Reservado para Imagem 2"/>
          <p:cNvPicPr>
            <a:picLocks noGrp="1" noChangeAspect="1"/>
          </p:cNvPicPr>
          <p:nvPr>
            <p:ph type="pic" idx="2"/>
          </p:nvPr>
        </p:nvPicPr>
        <p:blipFill rotWithShape="1">
          <a:blip r:embed="rId3" cstate="email">
            <a:extLst>
              <a:ext uri="{28A0092B-C50C-407E-A947-70E740481C1C}">
                <a14:useLocalDpi xmlns:a14="http://schemas.microsoft.com/office/drawing/2010/main"/>
              </a:ext>
            </a:extLst>
          </a:blip>
          <a:srcRect b="-10"/>
          <a:stretch/>
        </p:blipFill>
        <p:spPr/>
      </p:pic>
    </p:spTree>
    <p:extLst>
      <p:ext uri="{BB962C8B-B14F-4D97-AF65-F5344CB8AC3E}">
        <p14:creationId xmlns:p14="http://schemas.microsoft.com/office/powerpoint/2010/main" val="19240204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r>
              <a:rPr lang="fr-FR"/>
              <a:t>SIAc – Integration</a:t>
            </a:r>
            <a:endParaRPr lang="pt-BR"/>
          </a:p>
        </p:txBody>
      </p:sp>
      <p:sp>
        <p:nvSpPr>
          <p:cNvPr id="184" name="Google Shape;184;p17"/>
          <p:cNvSpPr txBox="1">
            <a:spLocks noGrp="1"/>
          </p:cNvSpPr>
          <p:nvPr>
            <p:ph type="body" idx="1"/>
          </p:nvPr>
        </p:nvSpPr>
        <p:spPr>
          <a:xfrm>
            <a:off x="850398" y="1041762"/>
            <a:ext cx="3231600" cy="2916900"/>
          </a:xfrm>
          <a:prstGeom prst="rect">
            <a:avLst/>
          </a:prstGeom>
        </p:spPr>
        <p:txBody>
          <a:bodyPr spcFirstLastPara="1" wrap="square" lIns="91425" tIns="0" rIns="91425" bIns="0" anchor="t" anchorCtr="0">
            <a:normAutofit/>
          </a:bodyPr>
          <a:lstStyle/>
          <a:p>
            <a:pPr marL="0" indent="0">
              <a:spcBef>
                <a:spcPts val="1000"/>
              </a:spcBef>
              <a:buNone/>
            </a:pPr>
            <a:r>
              <a:rPr lang="fr-FR"/>
              <a:t>La Semaine d’Integration Académique (SIAC) vise à assurer l’espace de construction collective, de </a:t>
            </a:r>
            <a:r>
              <a:rPr lang="fr-FR" b="1"/>
              <a:t>défense de l'enseignement public</a:t>
            </a:r>
            <a:r>
              <a:rPr lang="fr-FR"/>
              <a:t>, de valorisation de la Science et de la Technologie, de l'Innovation et de la Culture </a:t>
            </a:r>
            <a:r>
              <a:rPr lang="fr-FR" b="1"/>
              <a:t>pour le développement du pays</a:t>
            </a:r>
            <a:r>
              <a:rPr lang="fr-FR"/>
              <a:t>.</a:t>
            </a:r>
            <a:endParaRPr smtClean="0"/>
          </a:p>
          <a:p>
            <a:pPr marL="0" lvl="0" indent="0" algn="l" rtl="0">
              <a:spcBef>
                <a:spcPts val="1000"/>
              </a:spcBef>
              <a:spcAft>
                <a:spcPts val="1000"/>
              </a:spcAft>
              <a:buNone/>
            </a:pP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36</a:t>
            </a:fld>
            <a:endParaRPr>
              <a:solidFill>
                <a:schemeClr val="accent1"/>
              </a:solidFill>
            </a:endParaRPr>
          </a:p>
        </p:txBody>
      </p:sp>
      <p:sp>
        <p:nvSpPr>
          <p:cNvPr id="186" name="Google Shape;186;p17"/>
          <p:cNvSpPr txBox="1">
            <a:spLocks noGrp="1"/>
          </p:cNvSpPr>
          <p:nvPr>
            <p:ph type="subTitle" idx="3"/>
          </p:nvPr>
        </p:nvSpPr>
        <p:spPr>
          <a:xfrm>
            <a:off x="1881199" y="4433100"/>
            <a:ext cx="2485701" cy="602400"/>
          </a:xfrm>
          <a:prstGeom prst="rect">
            <a:avLst/>
          </a:prstGeom>
        </p:spPr>
        <p:txBody>
          <a:bodyPr spcFirstLastPara="1" wrap="square" lIns="0" tIns="0" rIns="0" bIns="91425" anchor="t" anchorCtr="0">
            <a:noAutofit/>
          </a:bodyPr>
          <a:lstStyle/>
          <a:p>
            <a:pPr marL="0" lvl="0" indent="0">
              <a:spcAft>
                <a:spcPts val="1000"/>
              </a:spcAft>
            </a:pPr>
            <a:r>
              <a:rPr lang="fr-FR" sz="900"/>
              <a:t>Étudiante de l’éducation de base pendant un événement d’intégration – par Diogo VASCONCELLOS</a:t>
            </a:r>
            <a:endParaRPr lang="en" sz="900" smtClean="0"/>
          </a:p>
        </p:txBody>
      </p:sp>
      <p:pic>
        <p:nvPicPr>
          <p:cNvPr id="4" name="Espaço Reservado para Imagem 3"/>
          <p:cNvPicPr>
            <a:picLocks noGrp="1" noChangeAspect="1"/>
          </p:cNvPicPr>
          <p:nvPr>
            <p:ph type="pic" idx="2"/>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a:effectLst>
            <a:outerShdw blurRad="50800" dist="38100" dir="2700000" algn="tl" rotWithShape="0">
              <a:prstClr val="black">
                <a:alpha val="40000"/>
              </a:prstClr>
            </a:outerShdw>
          </a:effectLst>
        </p:spPr>
      </p:pic>
      <p:pic>
        <p:nvPicPr>
          <p:cNvPr id="1027" name="Picture 3" descr="C:\Users\ramonmarins\Desktop\cropped-logo-SIAc-2020-horizontal-preto-1.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023291" y="2871870"/>
            <a:ext cx="894079" cy="84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2914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fontScale="90000"/>
          </a:bodyPr>
          <a:lstStyle/>
          <a:p>
            <a:r>
              <a:rPr lang="fr-FR"/>
              <a:t>Conhecendo a UFRJ – (Pour Connaître L’UFRJ)</a:t>
            </a:r>
            <a:endParaRPr lang="pt-BR"/>
          </a:p>
        </p:txBody>
      </p:sp>
      <p:sp>
        <p:nvSpPr>
          <p:cNvPr id="184" name="Google Shape;184;p17"/>
          <p:cNvSpPr txBox="1">
            <a:spLocks noGrp="1"/>
          </p:cNvSpPr>
          <p:nvPr>
            <p:ph type="body" idx="1"/>
          </p:nvPr>
        </p:nvSpPr>
        <p:spPr>
          <a:xfrm>
            <a:off x="681616" y="1121470"/>
            <a:ext cx="3231600" cy="2916900"/>
          </a:xfrm>
          <a:prstGeom prst="rect">
            <a:avLst/>
          </a:prstGeom>
        </p:spPr>
        <p:txBody>
          <a:bodyPr spcFirstLastPara="1" wrap="square" lIns="91425" tIns="0" rIns="91425" bIns="0" anchor="t" anchorCtr="0">
            <a:normAutofit/>
          </a:bodyPr>
          <a:lstStyle/>
          <a:p>
            <a:pPr marL="158750" indent="0">
              <a:buNone/>
            </a:pPr>
            <a:r>
              <a:rPr lang="fr-FR"/>
              <a:t>L'événement vise à présenter notre institution à ceux qui souhaitent entrer dans l'enseignement supérieur et aussi à tous ceux qui s'intéressent à la production scientifique et culturelle de l'Universidade Federal do Rio de Janeiro</a:t>
            </a:r>
            <a:r>
              <a:rPr lang="fr-FR" smtClean="0"/>
              <a:t>.</a:t>
            </a:r>
            <a:r>
              <a:rPr lang="fr-FR"/>
              <a:t> </a:t>
            </a:r>
            <a:endParaRPr lang="pt-BR"/>
          </a:p>
          <a:p>
            <a:pPr marL="0" lvl="0" indent="0" algn="l" rtl="0">
              <a:spcBef>
                <a:spcPts val="1000"/>
              </a:spcBef>
              <a:spcAft>
                <a:spcPts val="0"/>
              </a:spcAft>
              <a:buNone/>
            </a:pPr>
            <a:endParaRPr smtClean="0"/>
          </a:p>
          <a:p>
            <a:pPr marL="0" lvl="0" indent="0" algn="l" rtl="0">
              <a:spcBef>
                <a:spcPts val="1000"/>
              </a:spcBef>
              <a:spcAft>
                <a:spcPts val="1000"/>
              </a:spcAft>
              <a:buNone/>
            </a:pP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37</a:t>
            </a:fld>
            <a:endParaRPr>
              <a:solidFill>
                <a:schemeClr val="accent1"/>
              </a:solidFill>
            </a:endParaRPr>
          </a:p>
        </p:txBody>
      </p:sp>
      <p:sp>
        <p:nvSpPr>
          <p:cNvPr id="186" name="Google Shape;186;p17"/>
          <p:cNvSpPr txBox="1">
            <a:spLocks noGrp="1"/>
          </p:cNvSpPr>
          <p:nvPr>
            <p:ph type="subTitle" idx="3"/>
          </p:nvPr>
        </p:nvSpPr>
        <p:spPr>
          <a:xfrm>
            <a:off x="1881200" y="4433100"/>
            <a:ext cx="1724150" cy="602400"/>
          </a:xfrm>
          <a:prstGeom prst="rect">
            <a:avLst/>
          </a:prstGeom>
        </p:spPr>
        <p:txBody>
          <a:bodyPr spcFirstLastPara="1" wrap="square" lIns="0" tIns="0" rIns="0" bIns="91425" anchor="t" anchorCtr="0">
            <a:noAutofit/>
          </a:bodyPr>
          <a:lstStyle/>
          <a:p>
            <a:pPr marL="0" lvl="0" indent="0">
              <a:spcAft>
                <a:spcPts val="1000"/>
              </a:spcAft>
            </a:pPr>
            <a:r>
              <a:rPr lang="pt-BR" sz="900" smtClean="0"/>
              <a:t>Evento Conhecendo a UFRJ – par Raphael Pizzino.</a:t>
            </a:r>
            <a:endParaRPr lang="en" sz="900" smtClean="0"/>
          </a:p>
        </p:txBody>
      </p:sp>
      <p:pic>
        <p:nvPicPr>
          <p:cNvPr id="3" name="Espaço Reservado para Imagem 2"/>
          <p:cNvPicPr>
            <a:picLocks noGrp="1" noChangeAspect="1"/>
          </p:cNvPicPr>
          <p:nvPr>
            <p:ph type="pic" idx="2"/>
          </p:nvPr>
        </p:nvPicPr>
        <p: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a:stretch>
        </p:blipFill>
        <p:spPr>
          <a:xfrm>
            <a:off x="4573800" y="-1"/>
            <a:ext cx="4570200" cy="5143500"/>
          </a:xfrm>
        </p:spPr>
      </p:pic>
      <p:pic>
        <p:nvPicPr>
          <p:cNvPr id="5122" name="Picture 2" descr="ICONE CONHECEND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57955" y="2850971"/>
            <a:ext cx="1382326" cy="864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1732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3"/>
          <p:cNvSpPr txBox="1">
            <a:spLocks noGrp="1"/>
          </p:cNvSpPr>
          <p:nvPr>
            <p:ph type="title"/>
          </p:nvPr>
        </p:nvSpPr>
        <p:spPr>
          <a:xfrm>
            <a:off x="1001866" y="2168267"/>
            <a:ext cx="6545629" cy="841800"/>
          </a:xfrm>
          <a:prstGeom prst="rect">
            <a:avLst/>
          </a:prstGeom>
        </p:spPr>
        <p:txBody>
          <a:bodyPr spcFirstLastPara="1" wrap="square" lIns="0" tIns="91425" rIns="91425" bIns="91425" anchor="ctr" anchorCtr="0">
            <a:normAutofit/>
          </a:bodyPr>
          <a:lstStyle/>
          <a:p>
            <a:r>
              <a:rPr lang="fr-FR"/>
              <a:t>Relations Internationales</a:t>
            </a:r>
            <a:endParaRPr lang="pt-BR"/>
          </a:p>
        </p:txBody>
      </p:sp>
    </p:spTree>
    <p:extLst>
      <p:ext uri="{BB962C8B-B14F-4D97-AF65-F5344CB8AC3E}">
        <p14:creationId xmlns:p14="http://schemas.microsoft.com/office/powerpoint/2010/main" val="37692715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6"/>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p>
            <a:r>
              <a:rPr lang="fr-FR"/>
              <a:t>Relations </a:t>
            </a:r>
            <a:r>
              <a:rPr lang="fr-FR" smtClean="0"/>
              <a:t>Internationales | </a:t>
            </a:r>
            <a:r>
              <a:rPr lang="fr-FR"/>
              <a:t>Associations</a:t>
            </a:r>
            <a:endParaRPr lang="pt-BR"/>
          </a:p>
        </p:txBody>
      </p:sp>
      <p:sp>
        <p:nvSpPr>
          <p:cNvPr id="175" name="Google Shape;175;p16"/>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39</a:t>
            </a:fld>
            <a:endParaRPr>
              <a:solidFill>
                <a:schemeClr val="accent1"/>
              </a:solidFill>
            </a:endParaRPr>
          </a:p>
        </p:txBody>
      </p:sp>
      <p:sp>
        <p:nvSpPr>
          <p:cNvPr id="15" name="Espaço Reservado para Texto 1"/>
          <p:cNvSpPr>
            <a:spLocks noGrp="1"/>
          </p:cNvSpPr>
          <p:nvPr>
            <p:ph type="body" idx="1"/>
          </p:nvPr>
        </p:nvSpPr>
        <p:spPr>
          <a:xfrm>
            <a:off x="777136" y="1228966"/>
            <a:ext cx="7201276" cy="260199"/>
          </a:xfrm>
        </p:spPr>
        <p:txBody>
          <a:bodyPr/>
          <a:lstStyle/>
          <a:p>
            <a:pPr marL="158750" indent="0">
              <a:buNone/>
            </a:pPr>
            <a:r>
              <a:rPr lang="fr-FR"/>
              <a:t>L’UFRJ participe en tant que membre effectif à différentes associations internationales</a:t>
            </a:r>
            <a:endParaRPr lang="pt-BR"/>
          </a:p>
        </p:txBody>
      </p:sp>
      <p:pic>
        <p:nvPicPr>
          <p:cNvPr id="5" name="Picture 2" descr="C:\Users\ramonmarins\Desktop\reari.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84667" y="2992136"/>
            <a:ext cx="890171" cy="8901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ramonmarins\Desktop\oui.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64562" y="3015577"/>
            <a:ext cx="861819" cy="8618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ramonmarins\Desktop\tordesilhas.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78544" y="2857202"/>
            <a:ext cx="1142032" cy="11420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ramonmarins\Desktop\gcub-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23660" y="1529314"/>
            <a:ext cx="882085" cy="8820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sers\ramonmarins\Desktop\faubai-1.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618247" y="1548798"/>
            <a:ext cx="843116" cy="8431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ramonmarins\Desktop\aulp-1.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073979" y="1503931"/>
            <a:ext cx="932851" cy="9328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C:\Users\ramonmarins\Desktop\augm-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668104" y="1573216"/>
            <a:ext cx="794281" cy="7942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C:\Users\ramonmarins\Desktop\AUF-1.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133858" y="1583128"/>
            <a:ext cx="774457" cy="7744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C:\Users\ramonmarins\Desktop\udual-1.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223018" y="3027692"/>
            <a:ext cx="854615" cy="85461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descr="C:\Users\ramonmarins\Desktop\magalhaes-1.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761699" y="3040990"/>
            <a:ext cx="774457" cy="774457"/>
          </a:xfrm>
          <a:prstGeom prst="rect">
            <a:avLst/>
          </a:prstGeom>
          <a:noFill/>
          <a:extLst>
            <a:ext uri="{909E8E84-426E-40DD-AFC4-6F175D3DCCD1}">
              <a14:hiddenFill xmlns:a14="http://schemas.microsoft.com/office/drawing/2010/main">
                <a:solidFill>
                  <a:srgbClr val="FFFFFF"/>
                </a:solidFill>
              </a14:hiddenFill>
            </a:ext>
          </a:extLst>
        </p:spPr>
      </p:pic>
      <p:sp>
        <p:nvSpPr>
          <p:cNvPr id="16" name="Espaço Reservado para Texto 1"/>
          <p:cNvSpPr>
            <a:spLocks noGrp="1"/>
          </p:cNvSpPr>
          <p:nvPr>
            <p:ph type="body" idx="1"/>
          </p:nvPr>
        </p:nvSpPr>
        <p:spPr>
          <a:xfrm>
            <a:off x="701698" y="2445813"/>
            <a:ext cx="1448275" cy="260199"/>
          </a:xfrm>
        </p:spPr>
        <p:txBody>
          <a:bodyPr>
            <a:noAutofit/>
          </a:bodyPr>
          <a:lstStyle/>
          <a:p>
            <a:pPr marL="158750" indent="0" algn="ctr">
              <a:buNone/>
            </a:pPr>
            <a:r>
              <a:rPr lang="pt-BR" sz="900" smtClean="0"/>
              <a:t>Agencia Universitária</a:t>
            </a:r>
          </a:p>
          <a:p>
            <a:pPr marL="158750" indent="0" algn="ctr">
              <a:buNone/>
            </a:pPr>
            <a:r>
              <a:rPr lang="pt-BR" sz="900" smtClean="0"/>
              <a:t> da Francofonia</a:t>
            </a:r>
            <a:endParaRPr lang="pt-BR" sz="900"/>
          </a:p>
        </p:txBody>
      </p:sp>
      <p:sp>
        <p:nvSpPr>
          <p:cNvPr id="17" name="Espaço Reservado para Texto 1"/>
          <p:cNvSpPr>
            <a:spLocks noGrp="1"/>
          </p:cNvSpPr>
          <p:nvPr>
            <p:ph type="body" idx="1"/>
          </p:nvPr>
        </p:nvSpPr>
        <p:spPr>
          <a:xfrm>
            <a:off x="5249803" y="2445813"/>
            <a:ext cx="1448275" cy="260199"/>
          </a:xfrm>
        </p:spPr>
        <p:txBody>
          <a:bodyPr>
            <a:noAutofit/>
          </a:bodyPr>
          <a:lstStyle/>
          <a:p>
            <a:pPr marL="158750" indent="0" algn="ctr">
              <a:buNone/>
            </a:pPr>
            <a:r>
              <a:rPr lang="pt-BR" sz="900" smtClean="0"/>
              <a:t>Associação de Universidades Grupo Montevidéu</a:t>
            </a:r>
            <a:endParaRPr lang="pt-BR" sz="900"/>
          </a:p>
        </p:txBody>
      </p:sp>
      <p:sp>
        <p:nvSpPr>
          <p:cNvPr id="19" name="Espaço Reservado para Texto 1"/>
          <p:cNvSpPr>
            <a:spLocks noGrp="1"/>
          </p:cNvSpPr>
          <p:nvPr>
            <p:ph type="body" idx="1"/>
          </p:nvPr>
        </p:nvSpPr>
        <p:spPr>
          <a:xfrm>
            <a:off x="5440303" y="3843918"/>
            <a:ext cx="1448275" cy="260199"/>
          </a:xfrm>
        </p:spPr>
        <p:txBody>
          <a:bodyPr>
            <a:noAutofit/>
          </a:bodyPr>
          <a:lstStyle/>
          <a:p>
            <a:pPr marL="158750" indent="0" algn="ctr">
              <a:buNone/>
            </a:pPr>
            <a:r>
              <a:rPr lang="pt-BR" sz="900" smtClean="0"/>
              <a:t>Rede Magalhães</a:t>
            </a:r>
            <a:endParaRPr lang="pt-BR" sz="900"/>
          </a:p>
        </p:txBody>
      </p:sp>
      <p:sp>
        <p:nvSpPr>
          <p:cNvPr id="20" name="Espaço Reservado para Texto 1"/>
          <p:cNvSpPr>
            <a:spLocks noGrp="1"/>
          </p:cNvSpPr>
          <p:nvPr>
            <p:ph type="body" idx="1"/>
          </p:nvPr>
        </p:nvSpPr>
        <p:spPr>
          <a:xfrm>
            <a:off x="2239468" y="3843918"/>
            <a:ext cx="1448275" cy="260199"/>
          </a:xfrm>
        </p:spPr>
        <p:txBody>
          <a:bodyPr>
            <a:noAutofit/>
          </a:bodyPr>
          <a:lstStyle/>
          <a:p>
            <a:pPr marL="158750" indent="0" algn="ctr">
              <a:buNone/>
            </a:pPr>
            <a:r>
              <a:rPr lang="pt-BR" sz="900" smtClean="0"/>
              <a:t>Organização Universitária Interamericana</a:t>
            </a:r>
            <a:endParaRPr lang="pt-BR" sz="900"/>
          </a:p>
        </p:txBody>
      </p:sp>
      <p:sp>
        <p:nvSpPr>
          <p:cNvPr id="21" name="Espaço Reservado para Texto 1"/>
          <p:cNvSpPr>
            <a:spLocks noGrp="1"/>
          </p:cNvSpPr>
          <p:nvPr>
            <p:ph type="body" idx="1"/>
          </p:nvPr>
        </p:nvSpPr>
        <p:spPr>
          <a:xfrm>
            <a:off x="6840565" y="3843918"/>
            <a:ext cx="1448275" cy="260199"/>
          </a:xfrm>
        </p:spPr>
        <p:txBody>
          <a:bodyPr>
            <a:noAutofit/>
          </a:bodyPr>
          <a:lstStyle/>
          <a:p>
            <a:pPr marL="158750" indent="0" algn="ctr">
              <a:buNone/>
            </a:pPr>
            <a:r>
              <a:rPr lang="pt-BR" sz="900" smtClean="0"/>
              <a:t>União de Universidades da América Latina e Caribe</a:t>
            </a:r>
            <a:endParaRPr lang="pt-BR" sz="900"/>
          </a:p>
        </p:txBody>
      </p:sp>
      <p:sp>
        <p:nvSpPr>
          <p:cNvPr id="22" name="Espaço Reservado para Texto 1"/>
          <p:cNvSpPr>
            <a:spLocks noGrp="1"/>
          </p:cNvSpPr>
          <p:nvPr>
            <p:ph type="body" idx="1"/>
          </p:nvPr>
        </p:nvSpPr>
        <p:spPr>
          <a:xfrm>
            <a:off x="711224" y="3843918"/>
            <a:ext cx="1448275" cy="260199"/>
          </a:xfrm>
        </p:spPr>
        <p:txBody>
          <a:bodyPr>
            <a:noAutofit/>
          </a:bodyPr>
          <a:lstStyle/>
          <a:p>
            <a:pPr marL="158750" indent="0" algn="ctr">
              <a:buNone/>
            </a:pPr>
            <a:r>
              <a:rPr lang="pt-BR" sz="900" smtClean="0"/>
              <a:t>Grupo Todesilhas</a:t>
            </a:r>
            <a:endParaRPr lang="pt-BR" sz="900"/>
          </a:p>
        </p:txBody>
      </p:sp>
      <p:sp>
        <p:nvSpPr>
          <p:cNvPr id="23" name="Espaço Reservado para Texto 1"/>
          <p:cNvSpPr>
            <a:spLocks noGrp="1"/>
          </p:cNvSpPr>
          <p:nvPr>
            <p:ph type="body" idx="1"/>
          </p:nvPr>
        </p:nvSpPr>
        <p:spPr>
          <a:xfrm>
            <a:off x="3747745" y="3843918"/>
            <a:ext cx="1598696" cy="260199"/>
          </a:xfrm>
        </p:spPr>
        <p:txBody>
          <a:bodyPr>
            <a:noAutofit/>
          </a:bodyPr>
          <a:lstStyle/>
          <a:p>
            <a:pPr marL="158750" indent="0" algn="ctr">
              <a:buNone/>
            </a:pPr>
            <a:r>
              <a:rPr lang="pt-BR" sz="900"/>
              <a:t>Rede de Assessorias Internacionais das Instituições de Ensino Superior do RJ</a:t>
            </a:r>
          </a:p>
        </p:txBody>
      </p:sp>
      <p:sp>
        <p:nvSpPr>
          <p:cNvPr id="24" name="Espaço Reservado para Texto 1"/>
          <p:cNvSpPr>
            <a:spLocks noGrp="1"/>
          </p:cNvSpPr>
          <p:nvPr>
            <p:ph type="body" idx="1"/>
          </p:nvPr>
        </p:nvSpPr>
        <p:spPr>
          <a:xfrm>
            <a:off x="3803906" y="2445813"/>
            <a:ext cx="1448275" cy="260199"/>
          </a:xfrm>
        </p:spPr>
        <p:txBody>
          <a:bodyPr>
            <a:noAutofit/>
          </a:bodyPr>
          <a:lstStyle/>
          <a:p>
            <a:pPr marL="158750" indent="0" algn="ctr">
              <a:buNone/>
            </a:pPr>
            <a:r>
              <a:rPr lang="pt-BR" sz="900" smtClean="0"/>
              <a:t>Associação de Universidades de Língua Portuguesa</a:t>
            </a:r>
            <a:endParaRPr lang="pt-BR" sz="900"/>
          </a:p>
        </p:txBody>
      </p:sp>
      <p:sp>
        <p:nvSpPr>
          <p:cNvPr id="25" name="Espaço Reservado para Texto 1"/>
          <p:cNvSpPr>
            <a:spLocks noGrp="1"/>
          </p:cNvSpPr>
          <p:nvPr>
            <p:ph type="body" idx="1"/>
          </p:nvPr>
        </p:nvSpPr>
        <p:spPr>
          <a:xfrm>
            <a:off x="6629573" y="2445813"/>
            <a:ext cx="1870258" cy="260199"/>
          </a:xfrm>
        </p:spPr>
        <p:txBody>
          <a:bodyPr>
            <a:noAutofit/>
          </a:bodyPr>
          <a:lstStyle/>
          <a:p>
            <a:pPr marL="158750" indent="0" algn="ctr">
              <a:buNone/>
            </a:pPr>
            <a:r>
              <a:rPr lang="pt-BR" sz="900" smtClean="0"/>
              <a:t>Grupo de Cooperação Internacional das Universidades Brasileiras</a:t>
            </a:r>
            <a:endParaRPr lang="pt-BR" sz="900"/>
          </a:p>
        </p:txBody>
      </p:sp>
      <p:sp>
        <p:nvSpPr>
          <p:cNvPr id="26" name="Espaço Reservado para Texto 1"/>
          <p:cNvSpPr>
            <a:spLocks noGrp="1"/>
          </p:cNvSpPr>
          <p:nvPr>
            <p:ph type="body" idx="1"/>
          </p:nvPr>
        </p:nvSpPr>
        <p:spPr>
          <a:xfrm>
            <a:off x="2267309" y="2445813"/>
            <a:ext cx="1544992" cy="260199"/>
          </a:xfrm>
        </p:spPr>
        <p:txBody>
          <a:bodyPr>
            <a:noAutofit/>
          </a:bodyPr>
          <a:lstStyle/>
          <a:p>
            <a:pPr marL="158750" indent="0" algn="ctr">
              <a:buNone/>
            </a:pPr>
            <a:r>
              <a:rPr lang="pt-BR" sz="900"/>
              <a:t>Associação Brasileira de Educação Internacional</a:t>
            </a:r>
          </a:p>
        </p:txBody>
      </p:sp>
    </p:spTree>
    <p:extLst>
      <p:ext uri="{BB962C8B-B14F-4D97-AF65-F5344CB8AC3E}">
        <p14:creationId xmlns:p14="http://schemas.microsoft.com/office/powerpoint/2010/main" val="304852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3"/>
          <p:cNvSpPr txBox="1">
            <a:spLocks noGrp="1"/>
          </p:cNvSpPr>
          <p:nvPr>
            <p:ph type="title"/>
          </p:nvPr>
        </p:nvSpPr>
        <p:spPr>
          <a:xfrm>
            <a:off x="1008864" y="2150851"/>
            <a:ext cx="6545629" cy="841800"/>
          </a:xfrm>
          <a:prstGeom prst="rect">
            <a:avLst/>
          </a:prstGeom>
        </p:spPr>
        <p:txBody>
          <a:bodyPr spcFirstLastPara="1" wrap="square" lIns="0" tIns="91425" rIns="91425" bIns="91425" anchor="ctr" anchorCtr="0">
            <a:normAutofit fontScale="90000"/>
          </a:bodyPr>
          <a:lstStyle/>
          <a:p>
            <a:pPr lvl="0"/>
            <a:r>
              <a:rPr lang="fr-FR"/>
              <a:t>Une université créée pour devenir référence</a:t>
            </a:r>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r>
              <a:rPr lang="fr-FR"/>
              <a:t>Partenariats </a:t>
            </a:r>
            <a:endParaRPr lang="pt-BR"/>
          </a:p>
        </p:txBody>
      </p:sp>
      <p:sp>
        <p:nvSpPr>
          <p:cNvPr id="184" name="Google Shape;184;p17"/>
          <p:cNvSpPr txBox="1">
            <a:spLocks noGrp="1"/>
          </p:cNvSpPr>
          <p:nvPr>
            <p:ph type="body" idx="1"/>
          </p:nvPr>
        </p:nvSpPr>
        <p:spPr>
          <a:xfrm>
            <a:off x="723525" y="1199575"/>
            <a:ext cx="3231600" cy="2916900"/>
          </a:xfrm>
          <a:prstGeom prst="rect">
            <a:avLst/>
          </a:prstGeom>
        </p:spPr>
        <p:txBody>
          <a:bodyPr spcFirstLastPara="1" wrap="square" lIns="91425" tIns="0" rIns="91425" bIns="0" anchor="t" anchorCtr="0">
            <a:normAutofit/>
          </a:bodyPr>
          <a:lstStyle/>
          <a:p>
            <a:pPr marL="158750" indent="0">
              <a:buNone/>
            </a:pPr>
            <a:r>
              <a:rPr lang="fr-FR"/>
              <a:t>Au-delà des associations internationales, l'UFRJ entretient également des partenariats dans des programmes tels qu'Erasmus+ et les universités de Santander, sans oublier les plus de 200 accords bilatéraux avec des établissements d'enseignement supérieur du monde entier qui garantissent des partenariats de recherche et des échanges universitaires.</a:t>
            </a:r>
            <a:endParaRPr lang="pt-B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1000"/>
              </a:spcAft>
              <a:buNone/>
            </a:pP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40</a:t>
            </a:fld>
            <a:endParaRPr>
              <a:solidFill>
                <a:schemeClr val="accent1"/>
              </a:solidFill>
            </a:endParaRPr>
          </a:p>
        </p:txBody>
      </p:sp>
      <p:sp>
        <p:nvSpPr>
          <p:cNvPr id="186" name="Google Shape;186;p17"/>
          <p:cNvSpPr txBox="1">
            <a:spLocks noGrp="1"/>
          </p:cNvSpPr>
          <p:nvPr>
            <p:ph type="subTitle" idx="3"/>
          </p:nvPr>
        </p:nvSpPr>
        <p:spPr>
          <a:xfrm>
            <a:off x="1881200" y="4433100"/>
            <a:ext cx="1612500" cy="602400"/>
          </a:xfrm>
          <a:prstGeom prst="rect">
            <a:avLst/>
          </a:prstGeom>
        </p:spPr>
        <p:txBody>
          <a:bodyPr spcFirstLastPara="1" wrap="square" lIns="0" tIns="0" rIns="0" bIns="91425" anchor="t" anchorCtr="0">
            <a:noAutofit/>
          </a:bodyPr>
          <a:lstStyle/>
          <a:p>
            <a:pPr marL="0" indent="0">
              <a:spcAft>
                <a:spcPts val="1000"/>
              </a:spcAft>
            </a:pPr>
            <a:r>
              <a:rPr lang="fr-FR" sz="900"/>
              <a:t>Welcome day – Présentation de l'UFRJ aux étudiants en échange.</a:t>
            </a:r>
            <a:endParaRPr lang="pt-BR" sz="900"/>
          </a:p>
          <a:p>
            <a:pPr marL="0" lvl="0" indent="0">
              <a:spcAft>
                <a:spcPts val="1000"/>
              </a:spcAft>
            </a:pPr>
            <a:endParaRPr lang="en" sz="900"/>
          </a:p>
        </p:txBody>
      </p:sp>
      <p:pic>
        <p:nvPicPr>
          <p:cNvPr id="3" name="Espaço Reservado para Imagem 2"/>
          <p:cNvPicPr>
            <a:picLocks noGrp="1" noChangeAspect="1"/>
          </p:cNvPicPr>
          <p:nvPr>
            <p:ph type="pic" idx="2"/>
          </p:nvPr>
        </p:nvPicPr>
        <p:blipFill rotWithShape="1">
          <a:blip r:embed="rId3" cstate="email">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2499873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6"/>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p>
            <a:r>
              <a:rPr lang="fr-FR"/>
              <a:t>Relations Internationales |  Les Termes des accords </a:t>
            </a:r>
            <a:endParaRPr lang="pt-BR"/>
          </a:p>
        </p:txBody>
      </p:sp>
      <p:sp>
        <p:nvSpPr>
          <p:cNvPr id="175" name="Google Shape;175;p16"/>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41</a:t>
            </a:fld>
            <a:endParaRPr>
              <a:solidFill>
                <a:schemeClr val="accent1"/>
              </a:solidFill>
            </a:endParaRPr>
          </a:p>
        </p:txBody>
      </p:sp>
      <p:sp>
        <p:nvSpPr>
          <p:cNvPr id="15" name="Espaço Reservado para Texto 1"/>
          <p:cNvSpPr>
            <a:spLocks noGrp="1"/>
          </p:cNvSpPr>
          <p:nvPr>
            <p:ph type="body" idx="1"/>
          </p:nvPr>
        </p:nvSpPr>
        <p:spPr>
          <a:xfrm>
            <a:off x="736587" y="1194948"/>
            <a:ext cx="7201276" cy="2916900"/>
          </a:xfrm>
        </p:spPr>
        <p:txBody>
          <a:bodyPr/>
          <a:lstStyle/>
          <a:p>
            <a:pPr marL="158750" indent="0">
              <a:buNone/>
            </a:pPr>
            <a:r>
              <a:rPr lang="fr-FR"/>
              <a:t>Bien que les termes des accords de coopération varient d'une université à l'autre, ils garantissent en général aux étudiants de l'UFRJ :</a:t>
            </a:r>
            <a:endParaRPr lang="pt-BR"/>
          </a:p>
          <a:p>
            <a:pPr marL="158750" indent="0">
              <a:buNone/>
            </a:pPr>
            <a:endParaRPr lang="pt-BR" smtClean="0"/>
          </a:p>
          <a:p>
            <a:r>
              <a:rPr lang="fr-FR"/>
              <a:t>l'exonération du paiement des frais de scolarité à l'université étrangère ;</a:t>
            </a:r>
            <a:endParaRPr lang="pt-BR"/>
          </a:p>
          <a:p>
            <a:endParaRPr lang="fr-FR" smtClean="0"/>
          </a:p>
          <a:p>
            <a:r>
              <a:rPr lang="fr-FR" smtClean="0"/>
              <a:t>L’obtention </a:t>
            </a:r>
            <a:r>
              <a:rPr lang="fr-FR"/>
              <a:t>d’un visa étudiant dans leur passeport, qui leur permet de s'inscrire dans une université étrangère et de séjourner à l'étranger pendant la période nécessaire;</a:t>
            </a:r>
            <a:endParaRPr lang="pt-BR"/>
          </a:p>
          <a:p>
            <a:endParaRPr lang="fr-FR" smtClean="0"/>
          </a:p>
          <a:p>
            <a:r>
              <a:rPr lang="fr-FR" smtClean="0"/>
              <a:t>l'utilisation</a:t>
            </a:r>
            <a:r>
              <a:rPr lang="fr-FR"/>
              <a:t>, à l'UFRJ, des crédits obtenus à l'université étrangère.	</a:t>
            </a:r>
            <a:endParaRPr lang="pt-BR"/>
          </a:p>
        </p:txBody>
      </p:sp>
    </p:spTree>
    <p:extLst>
      <p:ext uri="{BB962C8B-B14F-4D97-AF65-F5344CB8AC3E}">
        <p14:creationId xmlns:p14="http://schemas.microsoft.com/office/powerpoint/2010/main" val="42677352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fontScale="90000"/>
          </a:bodyPr>
          <a:lstStyle/>
          <a:p>
            <a:r>
              <a:rPr lang="fr-FR"/>
              <a:t>L’échange d’étudiants à Rio de Janeiro</a:t>
            </a:r>
            <a:endParaRPr lang="pt-B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42</a:t>
            </a:fld>
            <a:endParaRPr>
              <a:solidFill>
                <a:schemeClr val="accent1"/>
              </a:solidFill>
            </a:endParaRPr>
          </a:p>
        </p:txBody>
      </p:sp>
      <p:sp>
        <p:nvSpPr>
          <p:cNvPr id="186" name="Google Shape;186;p17"/>
          <p:cNvSpPr txBox="1">
            <a:spLocks noGrp="1"/>
          </p:cNvSpPr>
          <p:nvPr>
            <p:ph type="subTitle" idx="3"/>
          </p:nvPr>
        </p:nvSpPr>
        <p:spPr>
          <a:xfrm>
            <a:off x="1881200" y="4433100"/>
            <a:ext cx="1612500" cy="602400"/>
          </a:xfrm>
          <a:prstGeom prst="rect">
            <a:avLst/>
          </a:prstGeom>
        </p:spPr>
        <p:txBody>
          <a:bodyPr spcFirstLastPara="1" wrap="square" lIns="0" tIns="0" rIns="0" bIns="91425" anchor="t" anchorCtr="0">
            <a:normAutofit fontScale="25000" lnSpcReduction="20000"/>
          </a:bodyPr>
          <a:lstStyle/>
          <a:p>
            <a:pPr marL="0" indent="0">
              <a:spcAft>
                <a:spcPts val="1000"/>
              </a:spcAft>
            </a:pPr>
            <a:r>
              <a:rPr lang="fr-FR" sz="3600"/>
              <a:t>Présentation d’une École de Samba à l’entrée de la FAU – Par Nathalia WERNECK.</a:t>
            </a:r>
            <a:endParaRPr lang="pt-BR" sz="3600"/>
          </a:p>
          <a:p>
            <a:pPr marL="0" lvl="0" indent="0">
              <a:spcAft>
                <a:spcPts val="1000"/>
              </a:spcAft>
            </a:pPr>
            <a:r>
              <a:rPr lang="en" smtClean="0"/>
              <a:t>.</a:t>
            </a:r>
            <a:endParaRPr lang="en" sz="800"/>
          </a:p>
        </p:txBody>
      </p:sp>
      <p:sp>
        <p:nvSpPr>
          <p:cNvPr id="2" name="Espaço Reservado para Texto 1"/>
          <p:cNvSpPr>
            <a:spLocks noGrp="1"/>
          </p:cNvSpPr>
          <p:nvPr>
            <p:ph type="body" idx="1"/>
          </p:nvPr>
        </p:nvSpPr>
        <p:spPr>
          <a:xfrm>
            <a:off x="733595" y="1176715"/>
            <a:ext cx="3231600" cy="2916900"/>
          </a:xfrm>
        </p:spPr>
        <p:txBody>
          <a:bodyPr/>
          <a:lstStyle/>
          <a:p>
            <a:r>
              <a:rPr lang="fr-FR" smtClean="0"/>
              <a:t>5</a:t>
            </a:r>
            <a:r>
              <a:rPr lang="fr-FR" baseline="30000" smtClean="0"/>
              <a:t>e</a:t>
            </a:r>
            <a:r>
              <a:rPr lang="fr-FR" smtClean="0"/>
              <a:t> </a:t>
            </a:r>
            <a:r>
              <a:rPr lang="fr-FR"/>
              <a:t>plus grande destination touristique d'Amérique latine ;</a:t>
            </a:r>
            <a:endParaRPr lang="pt-BR"/>
          </a:p>
          <a:p>
            <a:r>
              <a:rPr lang="fr-FR" smtClean="0"/>
              <a:t>Climat </a:t>
            </a:r>
            <a:r>
              <a:rPr lang="fr-FR"/>
              <a:t>tropical ;</a:t>
            </a:r>
            <a:endParaRPr lang="pt-BR"/>
          </a:p>
          <a:p>
            <a:r>
              <a:rPr lang="fr-FR" smtClean="0"/>
              <a:t>Vaste </a:t>
            </a:r>
            <a:r>
              <a:rPr lang="fr-FR"/>
              <a:t>richesse culturelle ;</a:t>
            </a:r>
            <a:endParaRPr lang="pt-BR"/>
          </a:p>
          <a:p>
            <a:r>
              <a:rPr lang="fr-FR" smtClean="0"/>
              <a:t>Plusiers </a:t>
            </a:r>
            <a:r>
              <a:rPr lang="fr-FR"/>
              <a:t>options de loisirs ;</a:t>
            </a:r>
            <a:endParaRPr lang="pt-BR"/>
          </a:p>
          <a:p>
            <a:r>
              <a:rPr lang="fr-FR" smtClean="0"/>
              <a:t>Grand </a:t>
            </a:r>
            <a:r>
              <a:rPr lang="fr-FR"/>
              <a:t>circuit de visites artistiques ;</a:t>
            </a:r>
            <a:endParaRPr lang="pt-BR"/>
          </a:p>
          <a:p>
            <a:r>
              <a:rPr lang="fr-FR" smtClean="0"/>
              <a:t>Large </a:t>
            </a:r>
            <a:r>
              <a:rPr lang="fr-FR"/>
              <a:t>disponibilité des services commerciaux ;</a:t>
            </a:r>
            <a:endParaRPr lang="pt-BR"/>
          </a:p>
          <a:p>
            <a:r>
              <a:rPr lang="fr-FR" smtClean="0"/>
              <a:t>Service </a:t>
            </a:r>
            <a:r>
              <a:rPr lang="fr-FR"/>
              <a:t>d'urgence public et gratuit pour les touristes étrangers.</a:t>
            </a:r>
            <a:endParaRPr lang="pt-BR"/>
          </a:p>
          <a:p>
            <a:endParaRPr lang="pt-BR" smtClean="0"/>
          </a:p>
          <a:p>
            <a:endParaRPr lang="pt-BR" smtClean="0"/>
          </a:p>
          <a:p>
            <a:pPr marL="158750" indent="0">
              <a:buNone/>
            </a:pPr>
            <a:endParaRPr lang="pt-BR"/>
          </a:p>
        </p:txBody>
      </p:sp>
      <p:pic>
        <p:nvPicPr>
          <p:cNvPr id="5" name="Espaço Reservado para Imagem 4"/>
          <p:cNvPicPr>
            <a:picLocks noGrp="1" noChangeAspect="1"/>
          </p:cNvPicPr>
          <p:nvPr>
            <p:ph type="pic" idx="2"/>
          </p:nvPr>
        </p:nvPicPr>
        <p:blipFill rotWithShape="1">
          <a:blip r:embed="rId3" cstate="email">
            <a:extLst>
              <a:ext uri="{28A0092B-C50C-407E-A947-70E740481C1C}">
                <a14:useLocalDpi xmlns:a14="http://schemas.microsoft.com/office/drawing/2010/main"/>
              </a:ext>
            </a:extLst>
          </a:blip>
          <a:srcRect b="-10"/>
          <a:stretch/>
        </p:blipFill>
        <p:spPr/>
      </p:pic>
    </p:spTree>
    <p:extLst>
      <p:ext uri="{BB962C8B-B14F-4D97-AF65-F5344CB8AC3E}">
        <p14:creationId xmlns:p14="http://schemas.microsoft.com/office/powerpoint/2010/main" val="6517891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6"/>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p>
            <a:r>
              <a:rPr lang="fr-FR"/>
              <a:t>Relations Internationales | Léchange d’étudiants</a:t>
            </a:r>
            <a:endParaRPr lang="pt-BR"/>
          </a:p>
        </p:txBody>
      </p:sp>
      <p:sp>
        <p:nvSpPr>
          <p:cNvPr id="175" name="Google Shape;175;p16"/>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43</a:t>
            </a:fld>
            <a:endParaRPr>
              <a:solidFill>
                <a:schemeClr val="accent1"/>
              </a:solidFill>
            </a:endParaRPr>
          </a:p>
        </p:txBody>
      </p:sp>
      <p:sp>
        <p:nvSpPr>
          <p:cNvPr id="15" name="Espaço Reservado para Texto 1"/>
          <p:cNvSpPr>
            <a:spLocks noGrp="1"/>
          </p:cNvSpPr>
          <p:nvPr>
            <p:ph type="body" idx="1"/>
          </p:nvPr>
        </p:nvSpPr>
        <p:spPr>
          <a:xfrm>
            <a:off x="803262" y="1185423"/>
            <a:ext cx="7201276" cy="2916900"/>
          </a:xfrm>
        </p:spPr>
        <p:txBody>
          <a:bodyPr/>
          <a:lstStyle/>
          <a:p>
            <a:pPr marL="158750" indent="0">
              <a:buNone/>
            </a:pPr>
            <a:r>
              <a:rPr lang="fr-FR"/>
              <a:t>L'UFRJ n'accepte que les candidatures des bureaux internationaux des institutions partenaires.</a:t>
            </a:r>
            <a:endParaRPr lang="pt-BR"/>
          </a:p>
          <a:p>
            <a:pPr marL="158750" indent="0">
              <a:buNone/>
            </a:pPr>
            <a:endParaRPr lang="pt-BR"/>
          </a:p>
          <a:p>
            <a:pPr marL="158750" indent="0">
              <a:buNone/>
            </a:pPr>
            <a:r>
              <a:rPr lang="fr-FR"/>
              <a:t> Il est garantit aux étudiants en échange </a:t>
            </a:r>
            <a:r>
              <a:rPr lang="fr-FR" smtClean="0"/>
              <a:t>:</a:t>
            </a:r>
            <a:endParaRPr lang="pt-BR"/>
          </a:p>
          <a:p>
            <a:endParaRPr lang="pt-BR"/>
          </a:p>
          <a:p>
            <a:pPr>
              <a:lnSpc>
                <a:spcPct val="150000"/>
              </a:lnSpc>
            </a:pPr>
            <a:r>
              <a:rPr lang="fr-FR" smtClean="0"/>
              <a:t>La </a:t>
            </a:r>
            <a:r>
              <a:rPr lang="fr-FR"/>
              <a:t>scolarité gratuite ;</a:t>
            </a:r>
            <a:endParaRPr lang="pt-BR"/>
          </a:p>
          <a:p>
            <a:pPr>
              <a:lnSpc>
                <a:spcPct val="150000"/>
              </a:lnSpc>
            </a:pPr>
            <a:r>
              <a:rPr lang="fr-FR" smtClean="0"/>
              <a:t>Des </a:t>
            </a:r>
            <a:r>
              <a:rPr lang="fr-FR"/>
              <a:t>cours de portugais gratuits ;</a:t>
            </a:r>
            <a:endParaRPr lang="pt-BR"/>
          </a:p>
          <a:p>
            <a:pPr>
              <a:lnSpc>
                <a:spcPct val="150000"/>
              </a:lnSpc>
            </a:pPr>
            <a:r>
              <a:rPr lang="fr-FR" smtClean="0"/>
              <a:t>Le </a:t>
            </a:r>
            <a:r>
              <a:rPr lang="fr-FR"/>
              <a:t>restaurant universitaire ;</a:t>
            </a:r>
            <a:endParaRPr lang="pt-BR"/>
          </a:p>
          <a:p>
            <a:pPr>
              <a:lnSpc>
                <a:spcPct val="150000"/>
              </a:lnSpc>
            </a:pPr>
            <a:r>
              <a:rPr lang="fr-FR" smtClean="0"/>
              <a:t>Le </a:t>
            </a:r>
            <a:r>
              <a:rPr lang="fr-FR"/>
              <a:t>Buddy program. </a:t>
            </a:r>
            <a:endParaRPr lang="pt-BR"/>
          </a:p>
        </p:txBody>
      </p:sp>
    </p:spTree>
    <p:extLst>
      <p:ext uri="{BB962C8B-B14F-4D97-AF65-F5344CB8AC3E}">
        <p14:creationId xmlns:p14="http://schemas.microsoft.com/office/powerpoint/2010/main" val="35071100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22"/>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44</a:t>
            </a:fld>
            <a:endParaRPr>
              <a:solidFill>
                <a:schemeClr val="accent1"/>
              </a:solidFill>
            </a:endParaRPr>
          </a:p>
        </p:txBody>
      </p:sp>
      <p:pic>
        <p:nvPicPr>
          <p:cNvPr id="10" name="Espaço Reservado para Imagem 9"/>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sp>
        <p:nvSpPr>
          <p:cNvPr id="3" name="Retângulo 2"/>
          <p:cNvSpPr/>
          <p:nvPr/>
        </p:nvSpPr>
        <p:spPr>
          <a:xfrm>
            <a:off x="1842104" y="4427637"/>
            <a:ext cx="3454792" cy="230832"/>
          </a:xfrm>
          <a:prstGeom prst="rect">
            <a:avLst/>
          </a:prstGeom>
        </p:spPr>
        <p:txBody>
          <a:bodyPr wrap="none">
            <a:spAutoFit/>
          </a:bodyPr>
          <a:lstStyle/>
          <a:p>
            <a:r>
              <a:rPr lang="fr-FR" sz="900">
                <a:solidFill>
                  <a:schemeClr val="dk2"/>
                </a:solidFill>
                <a:latin typeface="Montserrat Medium"/>
                <a:ea typeface="Montserrat Medium"/>
                <a:cs typeface="Montserrat Medium"/>
                <a:sym typeface="Montserrat Medium"/>
              </a:rPr>
              <a:t>La semaine d'intégration des étudiants étrangers - 2022</a:t>
            </a:r>
            <a:endParaRPr lang="pt-BR" sz="900">
              <a:solidFill>
                <a:schemeClr val="dk2"/>
              </a:solidFill>
              <a:latin typeface="Montserrat Medium"/>
              <a:ea typeface="Montserrat Medium"/>
              <a:cs typeface="Montserrat Medium"/>
              <a:sym typeface="Montserrat Medium"/>
            </a:endParaRPr>
          </a:p>
        </p:txBody>
      </p:sp>
    </p:spTree>
    <p:extLst>
      <p:ext uri="{BB962C8B-B14F-4D97-AF65-F5344CB8AC3E}">
        <p14:creationId xmlns:p14="http://schemas.microsoft.com/office/powerpoint/2010/main" val="19948872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4"/>
          <p:cNvSpPr txBox="1">
            <a:spLocks noGrp="1"/>
          </p:cNvSpPr>
          <p:nvPr>
            <p:ph type="body" idx="1"/>
          </p:nvPr>
        </p:nvSpPr>
        <p:spPr>
          <a:xfrm>
            <a:off x="208381" y="4509752"/>
            <a:ext cx="1958100" cy="633748"/>
          </a:xfrm>
          <a:prstGeom prst="rect">
            <a:avLst/>
          </a:prstGeom>
        </p:spPr>
        <p:txBody>
          <a:bodyPr spcFirstLastPara="1" wrap="square" lIns="91425" tIns="91425" rIns="91425" bIns="91425" anchor="b" anchorCtr="0">
            <a:normAutofit/>
          </a:bodyPr>
          <a:lstStyle/>
          <a:p>
            <a:pPr marL="0" lvl="0" indent="0" algn="l" rtl="0">
              <a:spcBef>
                <a:spcPts val="0"/>
              </a:spcBef>
              <a:spcAft>
                <a:spcPts val="1000"/>
              </a:spcAft>
              <a:buNone/>
            </a:pPr>
            <a:r>
              <a:rPr lang="en" b="1" smtClean="0"/>
              <a:t>internacional.ufrj.br</a:t>
            </a:r>
          </a:p>
          <a:p>
            <a:pPr marL="0" lvl="0" indent="0" algn="l" rtl="0">
              <a:spcBef>
                <a:spcPts val="0"/>
              </a:spcBef>
              <a:spcAft>
                <a:spcPts val="1000"/>
              </a:spcAft>
              <a:buNone/>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4"/>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p>
            <a:pPr lvl="0"/>
            <a:r>
              <a:rPr lang="en" smtClean="0"/>
              <a:t>UFRJ </a:t>
            </a:r>
            <a:r>
              <a:rPr lang="en"/>
              <a:t>| </a:t>
            </a:r>
            <a:r>
              <a:rPr lang="fr-FR" smtClean="0"/>
              <a:t>Créée </a:t>
            </a:r>
            <a:r>
              <a:rPr lang="fr-FR"/>
              <a:t>pour devenir référence</a:t>
            </a:r>
            <a:endParaRPr/>
          </a:p>
        </p:txBody>
      </p:sp>
      <p:sp>
        <p:nvSpPr>
          <p:cNvPr id="162" name="Google Shape;162;p14"/>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a:solidFill>
                <a:schemeClr val="accent1"/>
              </a:solidFill>
            </a:endParaRPr>
          </a:p>
        </p:txBody>
      </p:sp>
      <p:sp>
        <p:nvSpPr>
          <p:cNvPr id="163" name="Google Shape;163;p14"/>
          <p:cNvSpPr txBox="1">
            <a:spLocks noGrp="1"/>
          </p:cNvSpPr>
          <p:nvPr>
            <p:ph type="body" idx="1"/>
          </p:nvPr>
        </p:nvSpPr>
        <p:spPr>
          <a:xfrm>
            <a:off x="942600" y="1374075"/>
            <a:ext cx="7271100" cy="2776200"/>
          </a:xfrm>
          <a:prstGeom prst="rect">
            <a:avLst/>
          </a:prstGeom>
        </p:spPr>
        <p:txBody>
          <a:bodyPr spcFirstLastPara="1" wrap="square" lIns="91425" tIns="0" rIns="91425" bIns="0" anchor="t" anchorCtr="0">
            <a:normAutofit/>
          </a:bodyPr>
          <a:lstStyle/>
          <a:p>
            <a:pPr marL="152400" indent="0">
              <a:buNone/>
            </a:pPr>
            <a:r>
              <a:rPr lang="fr-FR"/>
              <a:t>Première institution officielle d’enseignement supérieur du Brésil en activité depuis 1792 en tant qu'école polytechnique et réorganisée en université en 1920. En ayant fonction de devenir le modèle pour les institutions universitaires existantes et aussi pour les futures institutions du pays.</a:t>
            </a:r>
            <a:endParaRPr lang="pt-BR"/>
          </a:p>
          <a:p>
            <a:pPr marL="152400" indent="0">
              <a:buNone/>
            </a:pPr>
            <a:r>
              <a:rPr lang="fr-FR"/>
              <a:t>La mission de l’UFRJ est celle de contribuer au progrès scientifique, technologique, artistique et culturel de la societé à travers des activités d’enseignement, de recherche et de extension en vue de promouvoir la formation d'une société juste, démocratique et égalitaire.</a:t>
            </a:r>
            <a:endParaRPr lang="pt-BR"/>
          </a:p>
          <a:p>
            <a:pPr marL="0" lvl="0" indent="0">
              <a:spcAft>
                <a:spcPts val="1000"/>
              </a:spcAft>
              <a:buNone/>
            </a:pPr>
            <a:endParaRPr lang="pt-BR"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9" name="Google Shape;229;p23"/>
          <p:cNvSpPr txBox="1">
            <a:spLocks noGrp="1"/>
          </p:cNvSpPr>
          <p:nvPr>
            <p:ph type="subTitle" idx="1"/>
          </p:nvPr>
        </p:nvSpPr>
        <p:spPr>
          <a:xfrm>
            <a:off x="1881200" y="4433100"/>
            <a:ext cx="1612500" cy="480300"/>
          </a:xfrm>
          <a:prstGeom prst="rect">
            <a:avLst/>
          </a:prstGeom>
        </p:spPr>
        <p:txBody>
          <a:bodyPr spcFirstLastPara="1" wrap="square" lIns="0" tIns="0" rIns="0" bIns="91425" anchor="t" anchorCtr="0">
            <a:noAutofit/>
          </a:bodyPr>
          <a:lstStyle/>
          <a:p>
            <a:pPr marL="0" lvl="0" indent="0">
              <a:spcAft>
                <a:spcPts val="1000"/>
              </a:spcAft>
            </a:pPr>
            <a:r>
              <a:rPr lang="fr-FR" sz="900"/>
              <a:t>À gauche – couloir de l’ancienne École Polytechnique – Par Diogo </a:t>
            </a:r>
            <a:r>
              <a:rPr lang="fr-FR" sz="900" smtClean="0"/>
              <a:t>VASCONCELOS.</a:t>
            </a:r>
            <a:endParaRPr sz="900"/>
          </a:p>
        </p:txBody>
      </p:sp>
      <p:sp>
        <p:nvSpPr>
          <p:cNvPr id="230" name="Google Shape;230;p23"/>
          <p:cNvSpPr txBox="1">
            <a:spLocks noGrp="1"/>
          </p:cNvSpPr>
          <p:nvPr>
            <p:ph type="subTitle" idx="4"/>
          </p:nvPr>
        </p:nvSpPr>
        <p:spPr>
          <a:xfrm>
            <a:off x="3629975" y="4433100"/>
            <a:ext cx="2227900" cy="480300"/>
          </a:xfrm>
          <a:prstGeom prst="rect">
            <a:avLst/>
          </a:prstGeom>
        </p:spPr>
        <p:txBody>
          <a:bodyPr spcFirstLastPara="1" wrap="square" lIns="0" tIns="0" rIns="0" bIns="91425" anchor="t" anchorCtr="0">
            <a:noAutofit/>
          </a:bodyPr>
          <a:lstStyle/>
          <a:p>
            <a:pPr marL="0" indent="0">
              <a:spcAft>
                <a:spcPts val="1000"/>
              </a:spcAft>
            </a:pPr>
            <a:r>
              <a:rPr lang="fr-FR" sz="900"/>
              <a:t>À droite – Bibliothèque de la Faculdade Nacional de Direito (Faculté Nationale de Droit) – Par Nathália WERNECK.</a:t>
            </a:r>
            <a:endParaRPr lang="pt-BR" sz="900"/>
          </a:p>
          <a:p>
            <a:pPr marL="0" lvl="0" indent="0" algn="l" rtl="0">
              <a:spcBef>
                <a:spcPts val="0"/>
              </a:spcBef>
              <a:spcAft>
                <a:spcPts val="1000"/>
              </a:spcAft>
              <a:buNone/>
            </a:pPr>
            <a:endParaRPr sz="900"/>
          </a:p>
        </p:txBody>
      </p:sp>
      <p:pic>
        <p:nvPicPr>
          <p:cNvPr id="3" name="Espaço Reservado para Imagem 2"/>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pic>
        <p:nvPicPr>
          <p:cNvPr id="4" name="Espaço Reservado para Imagem 3"/>
          <p:cNvPicPr>
            <a:picLocks noGrp="1" noChangeAspect="1"/>
          </p:cNvPicPr>
          <p:nvPr>
            <p:ph type="pic" idx="3"/>
          </p:nvPr>
        </p:nvPicPr>
        <p:blipFill>
          <a:blip r:embed="rId4" cstate="email">
            <a:extLst>
              <a:ext uri="{28A0092B-C50C-407E-A947-70E740481C1C}">
                <a14:useLocalDpi xmlns:a14="http://schemas.microsoft.com/office/drawing/2010/main"/>
              </a:ext>
            </a:extLst>
          </a:blip>
          <a:srcRect/>
          <a:stretch>
            <a:fillRect/>
          </a:stretch>
        </p:blipFill>
        <p:spPr/>
      </p:pic>
      <p:sp>
        <p:nvSpPr>
          <p:cNvPr id="7"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solidFill>
                <a:schemeClr val="accent1"/>
              </a:solidFill>
            </a:endParaRPr>
          </a:p>
        </p:txBody>
      </p:sp>
    </p:spTree>
    <p:extLst>
      <p:ext uri="{BB962C8B-B14F-4D97-AF65-F5344CB8AC3E}">
        <p14:creationId xmlns:p14="http://schemas.microsoft.com/office/powerpoint/2010/main" val="3010596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4"/>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p>
            <a:r>
              <a:rPr lang="en" smtClean="0"/>
              <a:t>UFRJ </a:t>
            </a:r>
            <a:r>
              <a:rPr lang="en"/>
              <a:t>| </a:t>
            </a:r>
            <a:r>
              <a:rPr lang="fr-FR" smtClean="0"/>
              <a:t>Créée </a:t>
            </a:r>
            <a:r>
              <a:rPr lang="fr-FR"/>
              <a:t>pour devenir référence</a:t>
            </a:r>
            <a:endParaRPr lang="pt-BR"/>
          </a:p>
        </p:txBody>
      </p:sp>
      <p:sp>
        <p:nvSpPr>
          <p:cNvPr id="163" name="Google Shape;163;p14"/>
          <p:cNvSpPr txBox="1">
            <a:spLocks noGrp="1"/>
          </p:cNvSpPr>
          <p:nvPr>
            <p:ph type="body" idx="1"/>
          </p:nvPr>
        </p:nvSpPr>
        <p:spPr>
          <a:xfrm>
            <a:off x="942600" y="1374075"/>
            <a:ext cx="7271100" cy="2776200"/>
          </a:xfrm>
          <a:prstGeom prst="rect">
            <a:avLst/>
          </a:prstGeom>
        </p:spPr>
        <p:txBody>
          <a:bodyPr spcFirstLastPara="1" wrap="square" lIns="91425" tIns="0" rIns="91425" bIns="0" anchor="t" anchorCtr="0">
            <a:normAutofit/>
          </a:bodyPr>
          <a:lstStyle/>
          <a:p>
            <a:pPr marL="152400" indent="0">
              <a:buNone/>
            </a:pPr>
            <a:r>
              <a:rPr lang="fr-FR"/>
              <a:t>Selon les institutions internationales d’évaluation, l’UFRJ  se classe actuellement au troisième rang au Brésil et au premier rang parmi les universités fédérales. Certaines de ses facultés sont parmi les meilleures au monde.</a:t>
            </a:r>
            <a:endParaRPr lang="pt-BR"/>
          </a:p>
        </p:txBody>
      </p:sp>
      <p:pic>
        <p:nvPicPr>
          <p:cNvPr id="1026" name="Picture 2" descr="C:\Users\ramonmarins\Desktop\q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68547" y="2437307"/>
            <a:ext cx="2437557" cy="106105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amonmarins\Desktop\TH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25347" y="2681783"/>
            <a:ext cx="1811708" cy="579564"/>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63;p14"/>
          <p:cNvSpPr txBox="1">
            <a:spLocks/>
          </p:cNvSpPr>
          <p:nvPr/>
        </p:nvSpPr>
        <p:spPr>
          <a:xfrm>
            <a:off x="1980566" y="3415097"/>
            <a:ext cx="1974547" cy="678340"/>
          </a:xfrm>
          <a:prstGeom prst="rect">
            <a:avLst/>
          </a:prstGeom>
          <a:noFill/>
          <a:ln>
            <a:noFill/>
          </a:ln>
        </p:spPr>
        <p:txBody>
          <a:bodyPr spcFirstLastPara="1" wrap="square" lIns="91425" tIns="0" rIns="91425" bIns="0" anchor="t" anchorCtr="0">
            <a:norm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1pPr>
            <a:lvl2pPr marL="914400" marR="0" lvl="1"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2pPr>
            <a:lvl3pPr marL="1371600" marR="0" lvl="2"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3pPr>
            <a:lvl4pPr marL="1828800" marR="0" lvl="3"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4pPr>
            <a:lvl5pPr marL="2286000" marR="0" lvl="4"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5pPr>
            <a:lvl6pPr marL="2743200" marR="0" lvl="5"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6pPr>
            <a:lvl7pPr marL="3200400" marR="0" lvl="6"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7pPr>
            <a:lvl8pPr marL="3657600" marR="0" lvl="7"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8pPr>
            <a:lvl9pPr marL="4114800" marR="0" lvl="8" indent="-304800" algn="l" rtl="0">
              <a:lnSpc>
                <a:spcPct val="115000"/>
              </a:lnSpc>
              <a:spcBef>
                <a:spcPts val="1000"/>
              </a:spcBef>
              <a:spcAft>
                <a:spcPts val="100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9pPr>
          </a:lstStyle>
          <a:p>
            <a:pPr marL="0" indent="0">
              <a:spcAft>
                <a:spcPts val="1000"/>
              </a:spcAft>
              <a:buNone/>
            </a:pPr>
            <a:r>
              <a:rPr lang="fr-FR"/>
              <a:t>3e place au classement général du Brésil</a:t>
            </a:r>
            <a:endParaRPr lang="pt-BR"/>
          </a:p>
        </p:txBody>
      </p:sp>
      <p:sp>
        <p:nvSpPr>
          <p:cNvPr id="9" name="Google Shape;163;p14"/>
          <p:cNvSpPr txBox="1">
            <a:spLocks/>
          </p:cNvSpPr>
          <p:nvPr/>
        </p:nvSpPr>
        <p:spPr>
          <a:xfrm>
            <a:off x="4508674" y="3415097"/>
            <a:ext cx="3131261" cy="678340"/>
          </a:xfrm>
          <a:prstGeom prst="rect">
            <a:avLst/>
          </a:prstGeom>
          <a:noFill/>
          <a:ln>
            <a:noFill/>
          </a:ln>
        </p:spPr>
        <p:txBody>
          <a:bodyPr spcFirstLastPara="1" wrap="square" lIns="91425" tIns="0" rIns="91425" bIns="0" anchor="t" anchorCtr="0">
            <a:norm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1pPr>
            <a:lvl2pPr marL="914400" marR="0" lvl="1"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2pPr>
            <a:lvl3pPr marL="1371600" marR="0" lvl="2"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3pPr>
            <a:lvl4pPr marL="1828800" marR="0" lvl="3"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4pPr>
            <a:lvl5pPr marL="2286000" marR="0" lvl="4"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5pPr>
            <a:lvl6pPr marL="2743200" marR="0" lvl="5"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6pPr>
            <a:lvl7pPr marL="3200400" marR="0" lvl="6"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7pPr>
            <a:lvl8pPr marL="3657600" marR="0" lvl="7"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8pPr>
            <a:lvl9pPr marL="4114800" marR="0" lvl="8" indent="-304800" algn="l" rtl="0">
              <a:lnSpc>
                <a:spcPct val="115000"/>
              </a:lnSpc>
              <a:spcBef>
                <a:spcPts val="1000"/>
              </a:spcBef>
              <a:spcAft>
                <a:spcPts val="100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9pPr>
          </a:lstStyle>
          <a:p>
            <a:pPr marL="0" indent="0">
              <a:spcAft>
                <a:spcPts val="1000"/>
              </a:spcAft>
              <a:buNone/>
            </a:pPr>
            <a:r>
              <a:rPr lang="fr-FR"/>
              <a:t>Meilleure université fédérale du Brésil</a:t>
            </a:r>
            <a:endParaRPr lang="pt-BR"/>
          </a:p>
        </p:txBody>
      </p:sp>
      <p:sp>
        <p:nvSpPr>
          <p:cNvPr id="10"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a:solidFill>
                <a:schemeClr val="accent1"/>
              </a:solidFill>
            </a:endParaRPr>
          </a:p>
        </p:txBody>
      </p:sp>
    </p:spTree>
    <p:extLst>
      <p:ext uri="{BB962C8B-B14F-4D97-AF65-F5344CB8AC3E}">
        <p14:creationId xmlns:p14="http://schemas.microsoft.com/office/powerpoint/2010/main" val="4050150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Autofit/>
          </a:bodyPr>
          <a:lstStyle/>
          <a:p>
            <a:r>
              <a:rPr lang="fr-FR"/>
              <a:t>Référence</a:t>
            </a:r>
            <a:endParaRPr lang="pt-B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8</a:t>
            </a:fld>
            <a:endParaRPr>
              <a:solidFill>
                <a:schemeClr val="accent1"/>
              </a:solidFill>
            </a:endParaRPr>
          </a:p>
        </p:txBody>
      </p:sp>
      <p:sp>
        <p:nvSpPr>
          <p:cNvPr id="186" name="Google Shape;186;p17"/>
          <p:cNvSpPr txBox="1">
            <a:spLocks noGrp="1"/>
          </p:cNvSpPr>
          <p:nvPr>
            <p:ph type="subTitle" idx="3"/>
          </p:nvPr>
        </p:nvSpPr>
        <p:spPr>
          <a:xfrm>
            <a:off x="1881200" y="4433100"/>
            <a:ext cx="1612500" cy="602400"/>
          </a:xfrm>
          <a:prstGeom prst="rect">
            <a:avLst/>
          </a:prstGeom>
        </p:spPr>
        <p:txBody>
          <a:bodyPr spcFirstLastPara="1" wrap="square" lIns="0" tIns="0" rIns="0" bIns="91425" anchor="t" anchorCtr="0">
            <a:normAutofit/>
          </a:bodyPr>
          <a:lstStyle/>
          <a:p>
            <a:pPr marL="0" indent="0">
              <a:spcAft>
                <a:spcPts val="1000"/>
              </a:spcAft>
            </a:pPr>
            <a:r>
              <a:rPr lang="fr-FR" sz="800"/>
              <a:t>Image : Laboratoire LADETEC – Collection de COORDCOM</a:t>
            </a:r>
            <a:endParaRPr lang="pt-BR" sz="800"/>
          </a:p>
          <a:p>
            <a:pPr marL="0" lvl="0" indent="0">
              <a:spcAft>
                <a:spcPts val="1000"/>
              </a:spcAft>
            </a:pPr>
            <a:endParaRPr lang="en" sz="800"/>
          </a:p>
        </p:txBody>
      </p:sp>
      <p:pic>
        <p:nvPicPr>
          <p:cNvPr id="3" name="Espaço Reservado para Imagem 2"/>
          <p:cNvPicPr>
            <a:picLocks noGrp="1" noChangeAspect="1"/>
          </p:cNvPicPr>
          <p:nvPr>
            <p:ph type="pic" idx="2"/>
          </p:nvPr>
        </p:nvPicPr>
        <p:blipFill>
          <a:blip r:embed="rId3" cstate="email">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rcRect/>
          <a:stretch>
            <a:fillRect/>
          </a:stretch>
        </p:blipFill>
        <p:spPr/>
      </p:pic>
      <p:sp>
        <p:nvSpPr>
          <p:cNvPr id="13" name="Google Shape;184;p17"/>
          <p:cNvSpPr txBox="1">
            <a:spLocks/>
          </p:cNvSpPr>
          <p:nvPr/>
        </p:nvSpPr>
        <p:spPr>
          <a:xfrm>
            <a:off x="685425" y="1179950"/>
            <a:ext cx="3231600" cy="2916900"/>
          </a:xfrm>
          <a:prstGeom prst="rect">
            <a:avLst/>
          </a:prstGeom>
          <a:noFill/>
          <a:ln>
            <a:noFill/>
          </a:ln>
        </p:spPr>
        <p:txBody>
          <a:bodyPr spcFirstLastPara="1" wrap="square" lIns="91425" tIns="0" rIns="91425" bIns="0" anchor="t" anchorCtr="0">
            <a:normAutofit fontScale="92500"/>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1pPr>
            <a:lvl2pPr marL="914400" marR="0" lvl="1"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2pPr>
            <a:lvl3pPr marL="1371600" marR="0" lvl="2"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3pPr>
            <a:lvl4pPr marL="1828800" marR="0" lvl="3"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4pPr>
            <a:lvl5pPr marL="2286000" marR="0" lvl="4"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5pPr>
            <a:lvl6pPr marL="2743200" marR="0" lvl="5"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6pPr>
            <a:lvl7pPr marL="3200400" marR="0" lvl="6"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7pPr>
            <a:lvl8pPr marL="3657600" marR="0" lvl="7"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8pPr>
            <a:lvl9pPr marL="4114800" marR="0" lvl="8" indent="-298450" algn="l" rtl="0">
              <a:lnSpc>
                <a:spcPct val="115000"/>
              </a:lnSpc>
              <a:spcBef>
                <a:spcPts val="1000"/>
              </a:spcBef>
              <a:spcAft>
                <a:spcPts val="100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9pPr>
          </a:lstStyle>
          <a:p>
            <a:pPr marL="158750" indent="0">
              <a:spcBef>
                <a:spcPts val="1000"/>
              </a:spcBef>
              <a:buNone/>
            </a:pPr>
            <a:r>
              <a:rPr lang="fr-FR"/>
              <a:t>Depuis le début de la pandémie de Covid-19 l’UFRJ a été une référence nationale face à la crise.</a:t>
            </a:r>
            <a:endParaRPr lang="pt-BR"/>
          </a:p>
          <a:p>
            <a:pPr lvl="0">
              <a:spcBef>
                <a:spcPts val="1000"/>
              </a:spcBef>
            </a:pPr>
            <a:r>
              <a:rPr lang="fr-FR"/>
              <a:t>Plus de 3000 plus de 3000 insertions dans des véhicules médiatiques, fournissant des informations scientifiques et véridiques à la société</a:t>
            </a:r>
            <a:r>
              <a:rPr lang="fr-FR" smtClean="0"/>
              <a:t>.</a:t>
            </a:r>
            <a:r>
              <a:rPr lang="en" smtClean="0"/>
              <a:t>. </a:t>
            </a:r>
          </a:p>
          <a:p>
            <a:pPr lvl="0"/>
            <a:endParaRPr lang="fr-FR" smtClean="0"/>
          </a:p>
          <a:p>
            <a:pPr lvl="0"/>
            <a:r>
              <a:rPr lang="fr-FR" smtClean="0"/>
              <a:t>Reprodution </a:t>
            </a:r>
            <a:r>
              <a:rPr lang="fr-FR"/>
              <a:t>de la protéine S - action qui a permis le développement d'un test sérologique efficace et peu coûteux.</a:t>
            </a:r>
            <a:endParaRPr lang="pt-BR"/>
          </a:p>
          <a:p>
            <a:pPr lvl="0"/>
            <a:endParaRPr lang="fr-FR" smtClean="0"/>
          </a:p>
          <a:p>
            <a:pPr lvl="0"/>
            <a:r>
              <a:rPr lang="fr-FR" smtClean="0"/>
              <a:t>Développement </a:t>
            </a:r>
            <a:r>
              <a:rPr lang="fr-FR"/>
              <a:t>de l’appareil de ventilation pulmonaire, VaxCo – 90% moins cher que les autres appareils</a:t>
            </a:r>
            <a:endParaRPr lang="pt-BR"/>
          </a:p>
          <a:p>
            <a:pPr>
              <a:spcBef>
                <a:spcPts val="1000"/>
              </a:spcBef>
            </a:pPr>
            <a:endParaRPr lang="pt-BR" smtClean="0"/>
          </a:p>
          <a:p>
            <a:pPr marL="0" indent="0">
              <a:spcBef>
                <a:spcPts val="1000"/>
              </a:spcBef>
              <a:spcAft>
                <a:spcPts val="1000"/>
              </a:spcAft>
              <a:buFont typeface="Montserrat"/>
              <a:buNone/>
            </a:pPr>
            <a:endParaRPr lang="pt-BR"/>
          </a:p>
        </p:txBody>
      </p:sp>
    </p:spTree>
    <p:extLst>
      <p:ext uri="{BB962C8B-B14F-4D97-AF65-F5344CB8AC3E}">
        <p14:creationId xmlns:p14="http://schemas.microsoft.com/office/powerpoint/2010/main" val="1570216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3"/>
          <p:cNvSpPr txBox="1">
            <a:spLocks noGrp="1"/>
          </p:cNvSpPr>
          <p:nvPr>
            <p:ph type="title"/>
          </p:nvPr>
        </p:nvSpPr>
        <p:spPr>
          <a:xfrm>
            <a:off x="974684" y="2159396"/>
            <a:ext cx="6545629" cy="841800"/>
          </a:xfrm>
          <a:prstGeom prst="rect">
            <a:avLst/>
          </a:prstGeom>
        </p:spPr>
        <p:txBody>
          <a:bodyPr spcFirstLastPara="1" wrap="square" lIns="0" tIns="91425" rIns="91425" bIns="91425" anchor="ctr" anchorCtr="0">
            <a:normAutofit/>
          </a:bodyPr>
          <a:lstStyle/>
          <a:p>
            <a:r>
              <a:rPr lang="fr-FR" smtClean="0"/>
              <a:t>Structure</a:t>
            </a:r>
            <a:endParaRPr lang="pt-BR"/>
          </a:p>
        </p:txBody>
      </p:sp>
    </p:spTree>
    <p:extLst>
      <p:ext uri="{BB962C8B-B14F-4D97-AF65-F5344CB8AC3E}">
        <p14:creationId xmlns:p14="http://schemas.microsoft.com/office/powerpoint/2010/main" val="2991975230"/>
      </p:ext>
    </p:extLst>
  </p:cSld>
  <p:clrMapOvr>
    <a:masterClrMapping/>
  </p:clrMapOvr>
  <p:timing>
    <p:tnLst>
      <p:par>
        <p:cTn id="1" dur="indefinite" restart="never" nodeType="tmRoot"/>
      </p:par>
    </p:tnLst>
  </p:timing>
</p:sld>
</file>

<file path=ppt/theme/theme1.xml><?xml version="1.0" encoding="utf-8"?>
<a:theme xmlns:a="http://schemas.openxmlformats.org/drawingml/2006/main" name="UFRJ">
  <a:themeElements>
    <a:clrScheme name="Simple Light">
      <a:dk1>
        <a:srgbClr val="00E5D6"/>
      </a:dk1>
      <a:lt1>
        <a:srgbClr val="003366"/>
      </a:lt1>
      <a:dk2>
        <a:srgbClr val="007E71"/>
      </a:dk2>
      <a:lt2>
        <a:srgbClr val="CAE52C"/>
      </a:lt2>
      <a:accent1>
        <a:srgbClr val="2CDD56"/>
      </a:accent1>
      <a:accent2>
        <a:srgbClr val="669DFF"/>
      </a:accent2>
      <a:accent3>
        <a:srgbClr val="B988FF"/>
      </a:accent3>
      <a:accent4>
        <a:srgbClr val="DB6CFF"/>
      </a:accent4>
      <a:accent5>
        <a:srgbClr val="FF6C7A"/>
      </a:accent5>
      <a:accent6>
        <a:srgbClr val="FF7A45"/>
      </a:accent6>
      <a:hlink>
        <a:srgbClr val="00E5D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3514</TotalTime>
  <Words>1817</Words>
  <Application>Microsoft Office PowerPoint</Application>
  <PresentationFormat>Apresentação na tela (16:9)</PresentationFormat>
  <Paragraphs>277</Paragraphs>
  <Slides>45</Slides>
  <Notes>45</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45</vt:i4>
      </vt:variant>
    </vt:vector>
  </HeadingPairs>
  <TitlesOfParts>
    <vt:vector size="49" baseType="lpstr">
      <vt:lpstr>Arial</vt:lpstr>
      <vt:lpstr>Montserrat</vt:lpstr>
      <vt:lpstr>Montserrat Medium</vt:lpstr>
      <vt:lpstr>UFRJ</vt:lpstr>
      <vt:lpstr>Universidade Federal do Rio de Janeiro</vt:lpstr>
      <vt:lpstr>“... une visite à travers l'histoire même du Brésil. ” (Antonio Oliveira - FACC/UFRJ)</vt:lpstr>
      <vt:lpstr>Apresentação do PowerPoint</vt:lpstr>
      <vt:lpstr>Une université créée pour devenir référence</vt:lpstr>
      <vt:lpstr>UFRJ | Créée pour devenir référence</vt:lpstr>
      <vt:lpstr>Apresentação do PowerPoint</vt:lpstr>
      <vt:lpstr>UFRJ | Créée pour devenir référence</vt:lpstr>
      <vt:lpstr>Référence</vt:lpstr>
      <vt:lpstr>Structure</vt:lpstr>
      <vt:lpstr>UFRJ | Structure</vt:lpstr>
      <vt:lpstr>Apresentação do PowerPoint</vt:lpstr>
      <vt:lpstr>4 Campi et encore plus!</vt:lpstr>
      <vt:lpstr>Campus Fundão</vt:lpstr>
      <vt:lpstr>Apresentação do PowerPoint</vt:lpstr>
      <vt:lpstr>Campus Praia Vermelha</vt:lpstr>
      <vt:lpstr>Les Nouveaux Campi</vt:lpstr>
      <vt:lpstr>Apresentação do PowerPoint</vt:lpstr>
      <vt:lpstr>Complexe de formation des professeurs</vt:lpstr>
      <vt:lpstr>Le Complexe Hospitalier</vt:lpstr>
      <vt:lpstr>Les chiffres du Complexe</vt:lpstr>
      <vt:lpstr>Structure | Complexo Hospitalar</vt:lpstr>
      <vt:lpstr>Restaurants universitaires</vt:lpstr>
      <vt:lpstr>Enseignement et Recherche</vt:lpstr>
      <vt:lpstr>“... en vue de promouvoir la formation d’une société juste, démocratique et égalitaire.”</vt:lpstr>
      <vt:lpstr>Apresentação do PowerPoint</vt:lpstr>
      <vt:lpstr>Enseignement et Recherche | La répartition des champs</vt:lpstr>
      <vt:lpstr>Licence</vt:lpstr>
      <vt:lpstr>Master et Doctorat</vt:lpstr>
      <vt:lpstr>Apresentação do PowerPoint</vt:lpstr>
      <vt:lpstr>Enseingnement et Recherche | Excellence</vt:lpstr>
      <vt:lpstr>Apresentação do PowerPoint</vt:lpstr>
      <vt:lpstr>Apresentação do PowerPoint</vt:lpstr>
      <vt:lpstr>Extension</vt:lpstr>
      <vt:lpstr>“...agir comme une force de transformation.” </vt:lpstr>
      <vt:lpstr>Extension</vt:lpstr>
      <vt:lpstr>SIAc – Integration</vt:lpstr>
      <vt:lpstr>Conhecendo a UFRJ – (Pour Connaître L’UFRJ)</vt:lpstr>
      <vt:lpstr>Relations Internationales</vt:lpstr>
      <vt:lpstr>Relations Internationales | Associations</vt:lpstr>
      <vt:lpstr>Partenariats </vt:lpstr>
      <vt:lpstr>Relations Internationales |  Les Termes des accords </vt:lpstr>
      <vt:lpstr>L’échange d’étudiants à Rio de Janeiro</vt:lpstr>
      <vt:lpstr>Relations Internationales | Léchange d’étudiants</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da Apresentação</dc:title>
  <dc:creator>Luiz G G Santos</dc:creator>
  <cp:lastModifiedBy>Ramon Nogueira Marins</cp:lastModifiedBy>
  <cp:revision>147</cp:revision>
  <dcterms:modified xsi:type="dcterms:W3CDTF">2022-12-06T14:47:48Z</dcterms:modified>
  <cp:contentStatus/>
</cp:coreProperties>
</file>